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  <p:sldMasterId id="2147483660" r:id="rId3"/>
    <p:sldMasterId id="2147483744" r:id="rId4"/>
  </p:sldMasterIdLst>
  <p:notesMasterIdLst>
    <p:notesMasterId r:id="rId15"/>
  </p:notesMasterIdLst>
  <p:sldIdLst>
    <p:sldId id="389" r:id="rId5"/>
    <p:sldId id="394" r:id="rId6"/>
    <p:sldId id="390" r:id="rId7"/>
    <p:sldId id="366" r:id="rId8"/>
    <p:sldId id="293" r:id="rId9"/>
    <p:sldId id="392" r:id="rId10"/>
    <p:sldId id="401" r:id="rId11"/>
    <p:sldId id="258" r:id="rId12"/>
    <p:sldId id="345" r:id="rId13"/>
    <p:sldId id="39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9A78"/>
    <a:srgbClr val="44546A"/>
    <a:srgbClr val="307872"/>
    <a:srgbClr val="DAE3F3"/>
    <a:srgbClr val="B4C7E7"/>
    <a:srgbClr val="678C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96D2A8-E15A-8244-D6BC-FE41E0561D73}" v="144" dt="2022-10-19T03:03:53.0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6" autoAdjust="0"/>
    <p:restoredTop sz="82594" autoAdjust="0"/>
  </p:normalViewPr>
  <p:slideViewPr>
    <p:cSldViewPr snapToGrid="0">
      <p:cViewPr varScale="1">
        <p:scale>
          <a:sx n="94" d="100"/>
          <a:sy n="94" d="100"/>
        </p:scale>
        <p:origin x="1194" y="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customXml" Target="../customXml/item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customXml" Target="../customXml/item3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ustomXml" Target="../customXml/item2.xml"/></Relationships>
</file>

<file path=ppt/media/image1.png>
</file>

<file path=ppt/media/image10.png>
</file>

<file path=ppt/media/image11.svg>
</file>

<file path=ppt/media/image12.png>
</file>

<file path=ppt/media/image13.jpeg>
</file>

<file path=ppt/media/image14.jpeg>
</file>

<file path=ppt/media/image15.png>
</file>

<file path=ppt/media/image16.jpeg>
</file>

<file path=ppt/media/image17.png>
</file>

<file path=ppt/media/image18.png>
</file>

<file path=ppt/media/image19.svg>
</file>

<file path=ppt/media/image2.png>
</file>

<file path=ppt/media/image20.png>
</file>

<file path=ppt/media/image22.jpeg>
</file>

<file path=ppt/media/image3.sv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F771FB-39F8-4E48-9789-2A6F139E78C0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5ABF39-41E2-4C6B-911B-22E7BB800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508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12019 (2016) Ocean waves crashing on shore during daytime https://pixabay.com/photos/beach-sea-sunset-sun-sunlight-1751455/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5ABF39-41E2-4C6B-911B-22E7BB800BE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87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Image: from free image website - </a:t>
            </a:r>
            <a:r>
              <a:rPr lang="en-US" dirty="0" err="1"/>
              <a:t>unsplash</a:t>
            </a:r>
            <a:r>
              <a:rPr lang="en-US" dirty="0"/>
              <a:t> (https://unsplash.com/)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5ABF39-41E2-4C6B-911B-22E7BB800BE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9073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Image: from SAOLA SHOES website (</a:t>
            </a:r>
            <a:r>
              <a:rPr lang="en-US" dirty="0"/>
              <a:t>https://saolashoes.com/</a:t>
            </a:r>
            <a:r>
              <a:rPr lang="en-US" dirty="0">
                <a:cs typeface="Calibri"/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5ABF39-41E2-4C6B-911B-22E7BB800BE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651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FC6089-3D82-43B1-99D2-E34B66D1CEF3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Fin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Neue Fin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85813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5ABF39-41E2-4C6B-911B-22E7BB800BE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905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Image: from free image website - </a:t>
            </a:r>
            <a:r>
              <a:rPr lang="en-US" dirty="0" err="1"/>
              <a:t>unsplash</a:t>
            </a:r>
            <a:r>
              <a:rPr lang="en-US" dirty="0"/>
              <a:t> (https://unsplash.com/)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5ABF39-41E2-4C6B-911B-22E7BB800BE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393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5ABF39-41E2-4C6B-911B-22E7BB800BE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4249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Image: from free image website - </a:t>
            </a:r>
            <a:r>
              <a:rPr lang="en-US" dirty="0" err="1"/>
              <a:t>unsplash</a:t>
            </a:r>
            <a:r>
              <a:rPr lang="en-US" dirty="0"/>
              <a:t> (https://unsplash.com/)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5ABF39-41E2-4C6B-911B-22E7BB800BE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5870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</a:t>
            </a:r>
            <a:r>
              <a:rPr lang="en-CA" dirty="0" err="1"/>
              <a:t>Leloo</a:t>
            </a:r>
            <a:r>
              <a:rPr lang="en-CA" dirty="0"/>
              <a:t>, The first (2022) https://www.pexels.com/photo/question-marks-on-paper-crafts-5428833/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5ABF39-41E2-4C6B-911B-22E7BB800BE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052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5" Type="http://schemas.openxmlformats.org/officeDocument/2006/relationships/hyperlink" Target="https://www.slidor.fr/" TargetMode="External"/><Relationship Id="rId4" Type="http://schemas.openxmlformats.org/officeDocument/2006/relationships/image" Target="../media/image3.svg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hyperlink" Target="https://www.slidor.fr/" TargetMode="External"/><Relationship Id="rId4" Type="http://schemas.openxmlformats.org/officeDocument/2006/relationships/image" Target="../media/image3.svg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300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64506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716262" y="0"/>
            <a:ext cx="4475737" cy="68580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466733202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ood mo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43025" y="800098"/>
            <a:ext cx="5329238" cy="5257801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113952737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43025" y="1160463"/>
            <a:ext cx="4752975" cy="4645024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774097355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8AC4AD57-0BE9-49C6-825B-E9FA1F1C631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57313" y="2333624"/>
            <a:ext cx="9491659" cy="3724276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558209042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96687" cy="68580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778085673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624046" y="0"/>
            <a:ext cx="3567954" cy="6858000"/>
          </a:xfrm>
          <a:prstGeom prst="rect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019806973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44517" y="141890"/>
            <a:ext cx="3861170" cy="3626069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B1F59BBA-0F82-46E4-88A7-8B4BF1FC9DD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165413" y="141890"/>
            <a:ext cx="3861170" cy="3626069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1D484B8B-E091-4030-BC2B-6BA4849566E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186310" y="141890"/>
            <a:ext cx="3861170" cy="3626069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 rtl="0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576082974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464499188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 logo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579910" y="2595169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14" name="Espace réservé du contenu 12">
            <a:extLst>
              <a:ext uri="{FF2B5EF4-FFF2-40B4-BE49-F238E27FC236}">
                <a16:creationId xmlns:a16="http://schemas.microsoft.com/office/drawing/2014/main" id="{24B192B9-1979-47FD-B40B-D105E04FD49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77325" y="2595169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7" name="Espace réservé du contenu 12">
            <a:extLst>
              <a:ext uri="{FF2B5EF4-FFF2-40B4-BE49-F238E27FC236}">
                <a16:creationId xmlns:a16="http://schemas.microsoft.com/office/drawing/2014/main" id="{201296E0-114D-4FAE-9474-548B5DC841EA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574740" y="2595169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8" name="Espace réservé du contenu 12">
            <a:extLst>
              <a:ext uri="{FF2B5EF4-FFF2-40B4-BE49-F238E27FC236}">
                <a16:creationId xmlns:a16="http://schemas.microsoft.com/office/drawing/2014/main" id="{154D76DD-DF79-45CC-89FC-1544939578E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572155" y="2595169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1" name="Espace réservé du contenu 12">
            <a:extLst>
              <a:ext uri="{FF2B5EF4-FFF2-40B4-BE49-F238E27FC236}">
                <a16:creationId xmlns:a16="http://schemas.microsoft.com/office/drawing/2014/main" id="{E3E44833-1827-41DC-AEC3-0C01F1BAD46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569570" y="2595169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36394FDD-DDC6-46CD-87AF-F343169F6B6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579910" y="4544738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F4892D69-01ED-4ACE-9A93-97CAA2FCC8E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577325" y="4544738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B911AC6F-ED1A-472B-82C9-F9B03EBADF4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574740" y="4544738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2A92BF88-4F19-41E1-9684-DFAC0736638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7572155" y="4544738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6C4A12E5-2DFE-40D7-BD07-4F8CB3981E76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9569570" y="4544738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</p:spTree>
    <p:extLst>
      <p:ext uri="{BB962C8B-B14F-4D97-AF65-F5344CB8AC3E}">
        <p14:creationId xmlns:p14="http://schemas.microsoft.com/office/powerpoint/2010/main" val="2487116159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 logo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492839" y="2198579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0" name="Espace réservé du contenu 12">
            <a:extLst>
              <a:ext uri="{FF2B5EF4-FFF2-40B4-BE49-F238E27FC236}">
                <a16:creationId xmlns:a16="http://schemas.microsoft.com/office/drawing/2014/main" id="{B070F49F-DF60-4723-A91C-5C1E12D5861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78922" y="2198579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1" name="Espace réservé du contenu 12">
            <a:extLst>
              <a:ext uri="{FF2B5EF4-FFF2-40B4-BE49-F238E27FC236}">
                <a16:creationId xmlns:a16="http://schemas.microsoft.com/office/drawing/2014/main" id="{1A46C95E-26CD-45AD-BB72-B430933BACC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865005" y="2198579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2" name="Espace réservé du contenu 12">
            <a:extLst>
              <a:ext uri="{FF2B5EF4-FFF2-40B4-BE49-F238E27FC236}">
                <a16:creationId xmlns:a16="http://schemas.microsoft.com/office/drawing/2014/main" id="{7C59A534-42C3-4A87-94C8-B2FBBAFC4BF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551088" y="2198579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3" name="Espace réservé du contenu 12">
            <a:extLst>
              <a:ext uri="{FF2B5EF4-FFF2-40B4-BE49-F238E27FC236}">
                <a16:creationId xmlns:a16="http://schemas.microsoft.com/office/drawing/2014/main" id="{4BB3DF69-45D4-47B3-BA99-BA35B5100C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237171" y="2198579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4" name="Espace réservé du contenu 12">
            <a:extLst>
              <a:ext uri="{FF2B5EF4-FFF2-40B4-BE49-F238E27FC236}">
                <a16:creationId xmlns:a16="http://schemas.microsoft.com/office/drawing/2014/main" id="{F2BAFCF9-6ACE-4E11-8AC5-705BA7DCE73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923253" y="2198579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5" name="Espace réservé du contenu 12">
            <a:extLst>
              <a:ext uri="{FF2B5EF4-FFF2-40B4-BE49-F238E27FC236}">
                <a16:creationId xmlns:a16="http://schemas.microsoft.com/office/drawing/2014/main" id="{9F748970-5446-41ED-9626-54FA09FD9DA4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492839" y="369550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6" name="Espace réservé du contenu 12">
            <a:extLst>
              <a:ext uri="{FF2B5EF4-FFF2-40B4-BE49-F238E27FC236}">
                <a16:creationId xmlns:a16="http://schemas.microsoft.com/office/drawing/2014/main" id="{658FDE67-743F-4741-AD12-5E89EB8B5203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178922" y="369550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7" name="Espace réservé du contenu 12">
            <a:extLst>
              <a:ext uri="{FF2B5EF4-FFF2-40B4-BE49-F238E27FC236}">
                <a16:creationId xmlns:a16="http://schemas.microsoft.com/office/drawing/2014/main" id="{3B72979C-C29D-4B32-BD44-7102EF391ECA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865005" y="369550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8" name="Espace réservé du contenu 12">
            <a:extLst>
              <a:ext uri="{FF2B5EF4-FFF2-40B4-BE49-F238E27FC236}">
                <a16:creationId xmlns:a16="http://schemas.microsoft.com/office/drawing/2014/main" id="{E26C070C-BBAD-4319-94CD-E920FBB48BBC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551088" y="369550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9" name="Espace réservé du contenu 12">
            <a:extLst>
              <a:ext uri="{FF2B5EF4-FFF2-40B4-BE49-F238E27FC236}">
                <a16:creationId xmlns:a16="http://schemas.microsoft.com/office/drawing/2014/main" id="{72D6E8D4-073F-4B82-807C-3DDAA7A1891C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237171" y="369550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0" name="Espace réservé du contenu 12">
            <a:extLst>
              <a:ext uri="{FF2B5EF4-FFF2-40B4-BE49-F238E27FC236}">
                <a16:creationId xmlns:a16="http://schemas.microsoft.com/office/drawing/2014/main" id="{D7188408-3746-4E2D-AC24-5C968B45D951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923253" y="369550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1" name="Espace réservé du contenu 12">
            <a:extLst>
              <a:ext uri="{FF2B5EF4-FFF2-40B4-BE49-F238E27FC236}">
                <a16:creationId xmlns:a16="http://schemas.microsoft.com/office/drawing/2014/main" id="{5B127143-F73B-447F-8E18-A821163DB15F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492839" y="5196497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2" name="Espace réservé du contenu 12">
            <a:extLst>
              <a:ext uri="{FF2B5EF4-FFF2-40B4-BE49-F238E27FC236}">
                <a16:creationId xmlns:a16="http://schemas.microsoft.com/office/drawing/2014/main" id="{48201BCB-09BC-40A6-88E5-745ABA04D14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78922" y="5196497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3" name="Espace réservé du contenu 12">
            <a:extLst>
              <a:ext uri="{FF2B5EF4-FFF2-40B4-BE49-F238E27FC236}">
                <a16:creationId xmlns:a16="http://schemas.microsoft.com/office/drawing/2014/main" id="{6CDF4116-C12D-409A-BD45-FCE9C3710FED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4865005" y="5196497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4" name="Espace réservé du contenu 12">
            <a:extLst>
              <a:ext uri="{FF2B5EF4-FFF2-40B4-BE49-F238E27FC236}">
                <a16:creationId xmlns:a16="http://schemas.microsoft.com/office/drawing/2014/main" id="{877E41ED-FA1D-4BD6-804A-2AE2A0E32216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6551088" y="5196497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5" name="Espace réservé du contenu 12">
            <a:extLst>
              <a:ext uri="{FF2B5EF4-FFF2-40B4-BE49-F238E27FC236}">
                <a16:creationId xmlns:a16="http://schemas.microsoft.com/office/drawing/2014/main" id="{A9609212-EAF9-4B4F-A5BF-6F7698F74590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237171" y="5196497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6" name="Espace réservé du contenu 12">
            <a:extLst>
              <a:ext uri="{FF2B5EF4-FFF2-40B4-BE49-F238E27FC236}">
                <a16:creationId xmlns:a16="http://schemas.microsoft.com/office/drawing/2014/main" id="{3AC5948D-29D8-4F6E-B17F-0441995C2C3F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9923253" y="5196497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044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045329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28A52817-9434-4248-A9F0-5409D58D80A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67754" y="2346959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8" name="Picture Placeholder 10">
            <a:extLst>
              <a:ext uri="{FF2B5EF4-FFF2-40B4-BE49-F238E27FC236}">
                <a16:creationId xmlns:a16="http://schemas.microsoft.com/office/drawing/2014/main" id="{48CC145B-9158-4C89-BDE8-D80C6BEAD34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776437" y="2346959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18240BEE-6B48-4E46-8571-243D0874F8A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190198" y="2346959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0" name="Picture Placeholder 10">
            <a:extLst>
              <a:ext uri="{FF2B5EF4-FFF2-40B4-BE49-F238E27FC236}">
                <a16:creationId xmlns:a16="http://schemas.microsoft.com/office/drawing/2014/main" id="{891A3D34-F938-43C2-B3E0-F6637FB470E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367754" y="3643749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8AA6258D-C0D6-4D37-B7E6-AF882A75F99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76437" y="3643749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2" name="Picture Placeholder 10">
            <a:extLst>
              <a:ext uri="{FF2B5EF4-FFF2-40B4-BE49-F238E27FC236}">
                <a16:creationId xmlns:a16="http://schemas.microsoft.com/office/drawing/2014/main" id="{C05DB888-4CC2-422E-A90D-0F5961F5247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90198" y="3643749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91B0F4F4-8EDC-454F-99C3-EFA4EFF0668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367754" y="4995008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4" name="Picture Placeholder 10">
            <a:extLst>
              <a:ext uri="{FF2B5EF4-FFF2-40B4-BE49-F238E27FC236}">
                <a16:creationId xmlns:a16="http://schemas.microsoft.com/office/drawing/2014/main" id="{5F25E1E5-622D-44E9-9FD1-48BBA5FC389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776437" y="4995008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FF0CB30F-6742-4E8E-9918-FF5A545074AE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90198" y="4995008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3619321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1"/>
            <a:ext cx="6095999" cy="4194698"/>
          </a:xfrm>
          <a:prstGeom prst="rect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35796EA6-35FB-4A7E-809F-A9815E5FEF4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95998" y="1"/>
            <a:ext cx="6095999" cy="4194698"/>
          </a:xfrm>
          <a:prstGeom prst="rect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959018207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77B15E9-FE43-4841-B877-CF972643F9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0" r="7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6E8AD5E2-80B9-4596-9CB1-D5569DED9AC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0219" y="1588849"/>
            <a:ext cx="2931562" cy="183176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0C311A9-D5EE-4491-885B-DF9302BF251A}"/>
              </a:ext>
            </a:extLst>
          </p:cNvPr>
          <p:cNvSpPr/>
          <p:nvPr userDrawn="1"/>
        </p:nvSpPr>
        <p:spPr>
          <a:xfrm>
            <a:off x="3375660" y="3948127"/>
            <a:ext cx="5440680" cy="42869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130000"/>
              </a:lnSpc>
              <a:spcAft>
                <a:spcPts val="600"/>
              </a:spcAft>
            </a:pPr>
            <a:r>
              <a:rPr lang="fr-FR" b="0" i="0">
                <a:solidFill>
                  <a:schemeClr val="bg1"/>
                </a:solidFill>
                <a:latin typeface="Helvetica Neue Fin" charset="0"/>
                <a:cs typeface="Helvetica Neue Fin" charset="0"/>
              </a:rPr>
              <a:t>A free PowerPoint Template made by Slidor.</a:t>
            </a:r>
          </a:p>
        </p:txBody>
      </p:sp>
      <p:grpSp>
        <p:nvGrpSpPr>
          <p:cNvPr id="9" name="Graphic 14">
            <a:extLst>
              <a:ext uri="{FF2B5EF4-FFF2-40B4-BE49-F238E27FC236}">
                <a16:creationId xmlns:a16="http://schemas.microsoft.com/office/drawing/2014/main" id="{D66DC7D3-23E7-4869-88B2-69EB16427068}"/>
              </a:ext>
            </a:extLst>
          </p:cNvPr>
          <p:cNvGrpSpPr/>
          <p:nvPr userDrawn="1"/>
        </p:nvGrpSpPr>
        <p:grpSpPr>
          <a:xfrm>
            <a:off x="6552060" y="3298862"/>
            <a:ext cx="848807" cy="172639"/>
            <a:chOff x="-4840605" y="4879650"/>
            <a:chExt cx="3371850" cy="685800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7923F90-C7F5-4957-8E42-1B5A2C22CF63}"/>
                </a:ext>
              </a:extLst>
            </p:cNvPr>
            <p:cNvSpPr/>
            <p:nvPr/>
          </p:nvSpPr>
          <p:spPr>
            <a:xfrm>
              <a:off x="-4847749" y="4872506"/>
              <a:ext cx="733425" cy="695325"/>
            </a:xfrm>
            <a:custGeom>
              <a:avLst/>
              <a:gdLst>
                <a:gd name="connsiteX0" fmla="*/ 727520 w 733425"/>
                <a:gd name="connsiteY0" fmla="*/ 349758 h 695325"/>
                <a:gd name="connsiteX1" fmla="*/ 728091 w 733425"/>
                <a:gd name="connsiteY1" fmla="*/ 349472 h 695325"/>
                <a:gd name="connsiteX2" fmla="*/ 650748 w 733425"/>
                <a:gd name="connsiteY2" fmla="*/ 303276 h 695325"/>
                <a:gd name="connsiteX3" fmla="*/ 161258 w 733425"/>
                <a:gd name="connsiteY3" fmla="*/ 7144 h 695325"/>
                <a:gd name="connsiteX4" fmla="*/ 11240 w 733425"/>
                <a:gd name="connsiteY4" fmla="*/ 51530 h 695325"/>
                <a:gd name="connsiteX5" fmla="*/ 505968 w 733425"/>
                <a:gd name="connsiteY5" fmla="*/ 349282 h 695325"/>
                <a:gd name="connsiteX6" fmla="*/ 7144 w 733425"/>
                <a:gd name="connsiteY6" fmla="*/ 645605 h 695325"/>
                <a:gd name="connsiteX7" fmla="*/ 161258 w 733425"/>
                <a:gd name="connsiteY7" fmla="*/ 692372 h 695325"/>
                <a:gd name="connsiteX8" fmla="*/ 270605 w 733425"/>
                <a:gd name="connsiteY8" fmla="*/ 626174 h 695325"/>
                <a:gd name="connsiteX9" fmla="*/ 650653 w 733425"/>
                <a:gd name="connsiteY9" fmla="*/ 396240 h 695325"/>
                <a:gd name="connsiteX10" fmla="*/ 728091 w 733425"/>
                <a:gd name="connsiteY10" fmla="*/ 350139 h 695325"/>
                <a:gd name="connsiteX11" fmla="*/ 727520 w 733425"/>
                <a:gd name="connsiteY11" fmla="*/ 349758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33425" h="695325">
                  <a:moveTo>
                    <a:pt x="727520" y="349758"/>
                  </a:moveTo>
                  <a:lnTo>
                    <a:pt x="728091" y="349472"/>
                  </a:lnTo>
                  <a:lnTo>
                    <a:pt x="650748" y="303276"/>
                  </a:lnTo>
                  <a:lnTo>
                    <a:pt x="161258" y="7144"/>
                  </a:lnTo>
                  <a:lnTo>
                    <a:pt x="11240" y="51530"/>
                  </a:lnTo>
                  <a:lnTo>
                    <a:pt x="505968" y="349282"/>
                  </a:lnTo>
                  <a:lnTo>
                    <a:pt x="7144" y="645605"/>
                  </a:lnTo>
                  <a:lnTo>
                    <a:pt x="161258" y="692372"/>
                  </a:lnTo>
                  <a:lnTo>
                    <a:pt x="270605" y="626174"/>
                  </a:lnTo>
                  <a:lnTo>
                    <a:pt x="650653" y="396240"/>
                  </a:lnTo>
                  <a:lnTo>
                    <a:pt x="728091" y="350139"/>
                  </a:lnTo>
                  <a:lnTo>
                    <a:pt x="727520" y="349758"/>
                  </a:lnTo>
                  <a:close/>
                </a:path>
              </a:pathLst>
            </a:custGeom>
            <a:solidFill>
              <a:srgbClr val="F04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A91D39A-3051-4BF8-9AD2-6A54CECBDBDA}"/>
                </a:ext>
              </a:extLst>
            </p:cNvPr>
            <p:cNvSpPr/>
            <p:nvPr/>
          </p:nvSpPr>
          <p:spPr>
            <a:xfrm>
              <a:off x="-4462177" y="5214930"/>
              <a:ext cx="238125" cy="142875"/>
            </a:xfrm>
            <a:custGeom>
              <a:avLst/>
              <a:gdLst>
                <a:gd name="connsiteX0" fmla="*/ 120777 w 238125"/>
                <a:gd name="connsiteY0" fmla="*/ 7144 h 142875"/>
                <a:gd name="connsiteX1" fmla="*/ 231648 w 238125"/>
                <a:gd name="connsiteY1" fmla="*/ 73819 h 142875"/>
                <a:gd name="connsiteX2" fmla="*/ 120682 w 238125"/>
                <a:gd name="connsiteY2" fmla="*/ 141256 h 142875"/>
                <a:gd name="connsiteX3" fmla="*/ 7144 w 238125"/>
                <a:gd name="connsiteY3" fmla="*/ 74200 h 142875"/>
                <a:gd name="connsiteX4" fmla="*/ 120777 w 238125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125" h="142875">
                  <a:moveTo>
                    <a:pt x="120777" y="7144"/>
                  </a:moveTo>
                  <a:lnTo>
                    <a:pt x="231648" y="73819"/>
                  </a:lnTo>
                  <a:lnTo>
                    <a:pt x="120682" y="141256"/>
                  </a:lnTo>
                  <a:lnTo>
                    <a:pt x="7144" y="74200"/>
                  </a:lnTo>
                  <a:lnTo>
                    <a:pt x="120777" y="7144"/>
                  </a:lnTo>
                  <a:close/>
                </a:path>
              </a:pathLst>
            </a:custGeom>
            <a:solidFill>
              <a:srgbClr val="010101">
                <a:alpha val="3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85F7B6D-1347-40FE-A80A-D5BD017DF9CD}"/>
                </a:ext>
              </a:extLst>
            </p:cNvPr>
            <p:cNvSpPr/>
            <p:nvPr/>
          </p:nvSpPr>
          <p:spPr>
            <a:xfrm>
              <a:off x="-3434715" y="5011381"/>
              <a:ext cx="295275" cy="419100"/>
            </a:xfrm>
            <a:custGeom>
              <a:avLst/>
              <a:gdLst>
                <a:gd name="connsiteX0" fmla="*/ 7144 w 295275"/>
                <a:gd name="connsiteY0" fmla="*/ 50483 h 419100"/>
                <a:gd name="connsiteX1" fmla="*/ 78772 w 295275"/>
                <a:gd name="connsiteY1" fmla="*/ 7144 h 419100"/>
                <a:gd name="connsiteX2" fmla="*/ 78772 w 295275"/>
                <a:gd name="connsiteY2" fmla="*/ 349472 h 419100"/>
                <a:gd name="connsiteX3" fmla="*/ 292989 w 295275"/>
                <a:gd name="connsiteY3" fmla="*/ 349472 h 419100"/>
                <a:gd name="connsiteX4" fmla="*/ 292989 w 295275"/>
                <a:gd name="connsiteY4" fmla="*/ 414623 h 419100"/>
                <a:gd name="connsiteX5" fmla="*/ 7239 w 295275"/>
                <a:gd name="connsiteY5" fmla="*/ 414623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5275" h="419100">
                  <a:moveTo>
                    <a:pt x="7144" y="50483"/>
                  </a:moveTo>
                  <a:lnTo>
                    <a:pt x="78772" y="7144"/>
                  </a:lnTo>
                  <a:lnTo>
                    <a:pt x="78772" y="349472"/>
                  </a:lnTo>
                  <a:lnTo>
                    <a:pt x="292989" y="349472"/>
                  </a:lnTo>
                  <a:lnTo>
                    <a:pt x="292989" y="414623"/>
                  </a:lnTo>
                  <a:lnTo>
                    <a:pt x="7239" y="414623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76C7694-BEEB-45BD-8514-3A1381390988}"/>
                </a:ext>
              </a:extLst>
            </p:cNvPr>
            <p:cNvSpPr/>
            <p:nvPr/>
          </p:nvSpPr>
          <p:spPr>
            <a:xfrm>
              <a:off x="-3041142" y="5011381"/>
              <a:ext cx="85725" cy="419100"/>
            </a:xfrm>
            <a:custGeom>
              <a:avLst/>
              <a:gdLst>
                <a:gd name="connsiteX0" fmla="*/ 7144 w 85725"/>
                <a:gd name="connsiteY0" fmla="*/ 51721 h 419100"/>
                <a:gd name="connsiteX1" fmla="*/ 78772 w 85725"/>
                <a:gd name="connsiteY1" fmla="*/ 7144 h 419100"/>
                <a:gd name="connsiteX2" fmla="*/ 78772 w 85725"/>
                <a:gd name="connsiteY2" fmla="*/ 414623 h 419100"/>
                <a:gd name="connsiteX3" fmla="*/ 7144 w 85725"/>
                <a:gd name="connsiteY3" fmla="*/ 414623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419100">
                  <a:moveTo>
                    <a:pt x="7144" y="51721"/>
                  </a:moveTo>
                  <a:lnTo>
                    <a:pt x="78772" y="7144"/>
                  </a:lnTo>
                  <a:lnTo>
                    <a:pt x="78772" y="414623"/>
                  </a:lnTo>
                  <a:lnTo>
                    <a:pt x="7144" y="414623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233C57D-BC6C-45E8-BD7C-CD3182F4BBD4}"/>
                </a:ext>
              </a:extLst>
            </p:cNvPr>
            <p:cNvSpPr/>
            <p:nvPr/>
          </p:nvSpPr>
          <p:spPr>
            <a:xfrm>
              <a:off x="-2831592" y="5011365"/>
              <a:ext cx="381000" cy="419100"/>
            </a:xfrm>
            <a:custGeom>
              <a:avLst/>
              <a:gdLst>
                <a:gd name="connsiteX0" fmla="*/ 7144 w 381000"/>
                <a:gd name="connsiteY0" fmla="*/ 7160 h 419100"/>
                <a:gd name="connsiteX1" fmla="*/ 159544 w 381000"/>
                <a:gd name="connsiteY1" fmla="*/ 7160 h 419100"/>
                <a:gd name="connsiteX2" fmla="*/ 247174 w 381000"/>
                <a:gd name="connsiteY2" fmla="*/ 22590 h 419100"/>
                <a:gd name="connsiteX3" fmla="*/ 315849 w 381000"/>
                <a:gd name="connsiteY3" fmla="*/ 65357 h 419100"/>
                <a:gd name="connsiteX4" fmla="*/ 360426 w 381000"/>
                <a:gd name="connsiteY4" fmla="*/ 129746 h 419100"/>
                <a:gd name="connsiteX5" fmla="*/ 376142 w 381000"/>
                <a:gd name="connsiteY5" fmla="*/ 209756 h 419100"/>
                <a:gd name="connsiteX6" fmla="*/ 376142 w 381000"/>
                <a:gd name="connsiteY6" fmla="*/ 210899 h 419100"/>
                <a:gd name="connsiteX7" fmla="*/ 360426 w 381000"/>
                <a:gd name="connsiteY7" fmla="*/ 291290 h 419100"/>
                <a:gd name="connsiteX8" fmla="*/ 315849 w 381000"/>
                <a:gd name="connsiteY8" fmla="*/ 355870 h 419100"/>
                <a:gd name="connsiteX9" fmla="*/ 247174 w 381000"/>
                <a:gd name="connsiteY9" fmla="*/ 398923 h 419100"/>
                <a:gd name="connsiteX10" fmla="*/ 159544 w 381000"/>
                <a:gd name="connsiteY10" fmla="*/ 414639 h 419100"/>
                <a:gd name="connsiteX11" fmla="*/ 7144 w 381000"/>
                <a:gd name="connsiteY11" fmla="*/ 414639 h 419100"/>
                <a:gd name="connsiteX12" fmla="*/ 78391 w 381000"/>
                <a:gd name="connsiteY12" fmla="*/ 72787 h 419100"/>
                <a:gd name="connsiteX13" fmla="*/ 78391 w 381000"/>
                <a:gd name="connsiteY13" fmla="*/ 349869 h 419100"/>
                <a:gd name="connsiteX14" fmla="*/ 158687 w 381000"/>
                <a:gd name="connsiteY14" fmla="*/ 349869 h 419100"/>
                <a:gd name="connsiteX15" fmla="*/ 216884 w 381000"/>
                <a:gd name="connsiteY15" fmla="*/ 339677 h 419100"/>
                <a:gd name="connsiteX16" fmla="*/ 261461 w 381000"/>
                <a:gd name="connsiteY16" fmla="*/ 311102 h 419100"/>
                <a:gd name="connsiteX17" fmla="*/ 290036 w 381000"/>
                <a:gd name="connsiteY17" fmla="*/ 267478 h 419100"/>
                <a:gd name="connsiteX18" fmla="*/ 300228 w 381000"/>
                <a:gd name="connsiteY18" fmla="*/ 212518 h 419100"/>
                <a:gd name="connsiteX19" fmla="*/ 300228 w 381000"/>
                <a:gd name="connsiteY19" fmla="*/ 211280 h 419100"/>
                <a:gd name="connsiteX20" fmla="*/ 290036 w 381000"/>
                <a:gd name="connsiteY20" fmla="*/ 156035 h 419100"/>
                <a:gd name="connsiteX21" fmla="*/ 261461 w 381000"/>
                <a:gd name="connsiteY21" fmla="*/ 112030 h 419100"/>
                <a:gd name="connsiteX22" fmla="*/ 216884 w 381000"/>
                <a:gd name="connsiteY22" fmla="*/ 83455 h 419100"/>
                <a:gd name="connsiteX23" fmla="*/ 158687 w 381000"/>
                <a:gd name="connsiteY23" fmla="*/ 72977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000" h="419100">
                  <a:moveTo>
                    <a:pt x="7144" y="7160"/>
                  </a:moveTo>
                  <a:lnTo>
                    <a:pt x="159544" y="7160"/>
                  </a:lnTo>
                  <a:cubicBezTo>
                    <a:pt x="189459" y="6817"/>
                    <a:pt x="219175" y="12050"/>
                    <a:pt x="247174" y="22590"/>
                  </a:cubicBezTo>
                  <a:cubicBezTo>
                    <a:pt x="272645" y="32212"/>
                    <a:pt x="295978" y="46743"/>
                    <a:pt x="315849" y="65357"/>
                  </a:cubicBezTo>
                  <a:cubicBezTo>
                    <a:pt x="335007" y="83502"/>
                    <a:pt x="350187" y="105428"/>
                    <a:pt x="360426" y="129746"/>
                  </a:cubicBezTo>
                  <a:cubicBezTo>
                    <a:pt x="371036" y="155075"/>
                    <a:pt x="376383" y="182297"/>
                    <a:pt x="376142" y="209756"/>
                  </a:cubicBezTo>
                  <a:lnTo>
                    <a:pt x="376142" y="210899"/>
                  </a:lnTo>
                  <a:cubicBezTo>
                    <a:pt x="376371" y="238481"/>
                    <a:pt x="371025" y="265825"/>
                    <a:pt x="360426" y="291290"/>
                  </a:cubicBezTo>
                  <a:cubicBezTo>
                    <a:pt x="350257" y="315703"/>
                    <a:pt x="335070" y="337705"/>
                    <a:pt x="315849" y="355870"/>
                  </a:cubicBezTo>
                  <a:cubicBezTo>
                    <a:pt x="295967" y="374540"/>
                    <a:pt x="272642" y="389163"/>
                    <a:pt x="247174" y="398923"/>
                  </a:cubicBezTo>
                  <a:cubicBezTo>
                    <a:pt x="219219" y="409651"/>
                    <a:pt x="189485" y="414983"/>
                    <a:pt x="159544" y="414639"/>
                  </a:cubicBezTo>
                  <a:lnTo>
                    <a:pt x="7144" y="414639"/>
                  </a:lnTo>
                  <a:close/>
                  <a:moveTo>
                    <a:pt x="78391" y="72787"/>
                  </a:moveTo>
                  <a:lnTo>
                    <a:pt x="78391" y="349869"/>
                  </a:lnTo>
                  <a:lnTo>
                    <a:pt x="158687" y="349869"/>
                  </a:lnTo>
                  <a:cubicBezTo>
                    <a:pt x="178551" y="350118"/>
                    <a:pt x="198287" y="346662"/>
                    <a:pt x="216884" y="339677"/>
                  </a:cubicBezTo>
                  <a:cubicBezTo>
                    <a:pt x="233595" y="333409"/>
                    <a:pt x="248788" y="323670"/>
                    <a:pt x="261461" y="311102"/>
                  </a:cubicBezTo>
                  <a:cubicBezTo>
                    <a:pt x="273861" y="298662"/>
                    <a:pt x="283586" y="283816"/>
                    <a:pt x="290036" y="267478"/>
                  </a:cubicBezTo>
                  <a:cubicBezTo>
                    <a:pt x="296973" y="249995"/>
                    <a:pt x="300435" y="231327"/>
                    <a:pt x="300228" y="212518"/>
                  </a:cubicBezTo>
                  <a:lnTo>
                    <a:pt x="300228" y="211280"/>
                  </a:lnTo>
                  <a:cubicBezTo>
                    <a:pt x="300417" y="192381"/>
                    <a:pt x="296957" y="173623"/>
                    <a:pt x="290036" y="156035"/>
                  </a:cubicBezTo>
                  <a:cubicBezTo>
                    <a:pt x="283637" y="139559"/>
                    <a:pt x="273910" y="124578"/>
                    <a:pt x="261461" y="112030"/>
                  </a:cubicBezTo>
                  <a:cubicBezTo>
                    <a:pt x="248705" y="99567"/>
                    <a:pt x="233535" y="89843"/>
                    <a:pt x="216884" y="83455"/>
                  </a:cubicBezTo>
                  <a:cubicBezTo>
                    <a:pt x="198344" y="76236"/>
                    <a:pt x="178581" y="72678"/>
                    <a:pt x="158687" y="7297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8A94DF9-BAFB-4BE4-9840-26E3AE412F1B}"/>
                </a:ext>
              </a:extLst>
            </p:cNvPr>
            <p:cNvSpPr/>
            <p:nvPr/>
          </p:nvSpPr>
          <p:spPr>
            <a:xfrm>
              <a:off x="-2364680" y="5004696"/>
              <a:ext cx="438150" cy="428625"/>
            </a:xfrm>
            <a:custGeom>
              <a:avLst/>
              <a:gdLst>
                <a:gd name="connsiteX0" fmla="*/ 218983 w 438150"/>
                <a:gd name="connsiteY0" fmla="*/ 428357 h 428625"/>
                <a:gd name="connsiteX1" fmla="*/ 133258 w 438150"/>
                <a:gd name="connsiteY1" fmla="*/ 411783 h 428625"/>
                <a:gd name="connsiteX2" fmla="*/ 66583 w 438150"/>
                <a:gd name="connsiteY2" fmla="*/ 366635 h 428625"/>
                <a:gd name="connsiteX3" fmla="*/ 22864 w 438150"/>
                <a:gd name="connsiteY3" fmla="*/ 299960 h 428625"/>
                <a:gd name="connsiteX4" fmla="*/ 7147 w 438150"/>
                <a:gd name="connsiteY4" fmla="*/ 218807 h 428625"/>
                <a:gd name="connsiteX5" fmla="*/ 7147 w 438150"/>
                <a:gd name="connsiteY5" fmla="*/ 217569 h 428625"/>
                <a:gd name="connsiteX6" fmla="*/ 22864 w 438150"/>
                <a:gd name="connsiteY6" fmla="*/ 136416 h 428625"/>
                <a:gd name="connsiteX7" fmla="*/ 67155 w 438150"/>
                <a:gd name="connsiteY7" fmla="*/ 69741 h 428625"/>
                <a:gd name="connsiteX8" fmla="*/ 134687 w 438150"/>
                <a:gd name="connsiteY8" fmla="*/ 24021 h 428625"/>
                <a:gd name="connsiteX9" fmla="*/ 220888 w 438150"/>
                <a:gd name="connsiteY9" fmla="*/ 7161 h 428625"/>
                <a:gd name="connsiteX10" fmla="*/ 306613 w 438150"/>
                <a:gd name="connsiteY10" fmla="*/ 23735 h 428625"/>
                <a:gd name="connsiteX11" fmla="*/ 373288 w 438150"/>
                <a:gd name="connsiteY11" fmla="*/ 68883 h 428625"/>
                <a:gd name="connsiteX12" fmla="*/ 416913 w 438150"/>
                <a:gd name="connsiteY12" fmla="*/ 135558 h 428625"/>
                <a:gd name="connsiteX13" fmla="*/ 432629 w 438150"/>
                <a:gd name="connsiteY13" fmla="*/ 216711 h 428625"/>
                <a:gd name="connsiteX14" fmla="*/ 432629 w 438150"/>
                <a:gd name="connsiteY14" fmla="*/ 217854 h 428625"/>
                <a:gd name="connsiteX15" fmla="*/ 416913 w 438150"/>
                <a:gd name="connsiteY15" fmla="*/ 299103 h 428625"/>
                <a:gd name="connsiteX16" fmla="*/ 372717 w 438150"/>
                <a:gd name="connsiteY16" fmla="*/ 365778 h 428625"/>
                <a:gd name="connsiteX17" fmla="*/ 218983 w 438150"/>
                <a:gd name="connsiteY17" fmla="*/ 428357 h 428625"/>
                <a:gd name="connsiteX18" fmla="*/ 220222 w 438150"/>
                <a:gd name="connsiteY18" fmla="*/ 361682 h 428625"/>
                <a:gd name="connsiteX19" fmla="*/ 319091 w 438150"/>
                <a:gd name="connsiteY19" fmla="*/ 319677 h 428625"/>
                <a:gd name="connsiteX20" fmla="*/ 347666 w 438150"/>
                <a:gd name="connsiteY20" fmla="*/ 274147 h 428625"/>
                <a:gd name="connsiteX21" fmla="*/ 357858 w 438150"/>
                <a:gd name="connsiteY21" fmla="*/ 218140 h 428625"/>
                <a:gd name="connsiteX22" fmla="*/ 357858 w 438150"/>
                <a:gd name="connsiteY22" fmla="*/ 216997 h 428625"/>
                <a:gd name="connsiteX23" fmla="*/ 347666 w 438150"/>
                <a:gd name="connsiteY23" fmla="*/ 160704 h 428625"/>
                <a:gd name="connsiteX24" fmla="*/ 275181 w 438150"/>
                <a:gd name="connsiteY24" fmla="*/ 83457 h 428625"/>
                <a:gd name="connsiteX25" fmla="*/ 163738 w 438150"/>
                <a:gd name="connsiteY25" fmla="*/ 83457 h 428625"/>
                <a:gd name="connsiteX26" fmla="*/ 120304 w 438150"/>
                <a:gd name="connsiteY26" fmla="*/ 114318 h 428625"/>
                <a:gd name="connsiteX27" fmla="*/ 91729 w 438150"/>
                <a:gd name="connsiteY27" fmla="*/ 160133 h 428625"/>
                <a:gd name="connsiteX28" fmla="*/ 81537 w 438150"/>
                <a:gd name="connsiteY28" fmla="*/ 216140 h 428625"/>
                <a:gd name="connsiteX29" fmla="*/ 81538 w 438150"/>
                <a:gd name="connsiteY29" fmla="*/ 217283 h 428625"/>
                <a:gd name="connsiteX30" fmla="*/ 91729 w 438150"/>
                <a:gd name="connsiteY30" fmla="*/ 273290 h 428625"/>
                <a:gd name="connsiteX31" fmla="*/ 120304 w 438150"/>
                <a:gd name="connsiteY31" fmla="*/ 319391 h 428625"/>
                <a:gd name="connsiteX32" fmla="*/ 164310 w 438150"/>
                <a:gd name="connsiteY32" fmla="*/ 350633 h 428625"/>
                <a:gd name="connsiteX33" fmla="*/ 220222 w 438150"/>
                <a:gd name="connsiteY33" fmla="*/ 361968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8150" h="428625">
                  <a:moveTo>
                    <a:pt x="218983" y="428357"/>
                  </a:moveTo>
                  <a:cubicBezTo>
                    <a:pt x="189583" y="428674"/>
                    <a:pt x="160422" y="423037"/>
                    <a:pt x="133258" y="411783"/>
                  </a:cubicBezTo>
                  <a:cubicBezTo>
                    <a:pt x="108249" y="401324"/>
                    <a:pt x="85580" y="385974"/>
                    <a:pt x="66583" y="366635"/>
                  </a:cubicBezTo>
                  <a:cubicBezTo>
                    <a:pt x="47851" y="347434"/>
                    <a:pt x="33006" y="324794"/>
                    <a:pt x="22864" y="299960"/>
                  </a:cubicBezTo>
                  <a:cubicBezTo>
                    <a:pt x="12325" y="274210"/>
                    <a:pt x="6984" y="246630"/>
                    <a:pt x="7147" y="218807"/>
                  </a:cubicBezTo>
                  <a:lnTo>
                    <a:pt x="7147" y="217569"/>
                  </a:lnTo>
                  <a:cubicBezTo>
                    <a:pt x="6984" y="189746"/>
                    <a:pt x="12325" y="162166"/>
                    <a:pt x="22864" y="136416"/>
                  </a:cubicBezTo>
                  <a:cubicBezTo>
                    <a:pt x="33146" y="111519"/>
                    <a:pt x="48191" y="88870"/>
                    <a:pt x="67155" y="69741"/>
                  </a:cubicBezTo>
                  <a:cubicBezTo>
                    <a:pt x="86504" y="50285"/>
                    <a:pt x="109437" y="34760"/>
                    <a:pt x="134687" y="24021"/>
                  </a:cubicBezTo>
                  <a:cubicBezTo>
                    <a:pt x="161953" y="12523"/>
                    <a:pt x="191300" y="6783"/>
                    <a:pt x="220888" y="7161"/>
                  </a:cubicBezTo>
                  <a:cubicBezTo>
                    <a:pt x="250288" y="6854"/>
                    <a:pt x="279446" y="12492"/>
                    <a:pt x="306613" y="23735"/>
                  </a:cubicBezTo>
                  <a:cubicBezTo>
                    <a:pt x="331611" y="34217"/>
                    <a:pt x="354275" y="49564"/>
                    <a:pt x="373288" y="68883"/>
                  </a:cubicBezTo>
                  <a:cubicBezTo>
                    <a:pt x="392011" y="88073"/>
                    <a:pt x="406827" y="110718"/>
                    <a:pt x="416913" y="135558"/>
                  </a:cubicBezTo>
                  <a:cubicBezTo>
                    <a:pt x="427461" y="161306"/>
                    <a:pt x="432803" y="188888"/>
                    <a:pt x="432629" y="216711"/>
                  </a:cubicBezTo>
                  <a:lnTo>
                    <a:pt x="432629" y="217854"/>
                  </a:lnTo>
                  <a:cubicBezTo>
                    <a:pt x="432803" y="245709"/>
                    <a:pt x="427461" y="273322"/>
                    <a:pt x="416913" y="299103"/>
                  </a:cubicBezTo>
                  <a:cubicBezTo>
                    <a:pt x="406665" y="323995"/>
                    <a:pt x="391652" y="346644"/>
                    <a:pt x="372717" y="365778"/>
                  </a:cubicBezTo>
                  <a:cubicBezTo>
                    <a:pt x="332099" y="406653"/>
                    <a:pt x="276600" y="429244"/>
                    <a:pt x="218983" y="428357"/>
                  </a:cubicBezTo>
                  <a:close/>
                  <a:moveTo>
                    <a:pt x="220222" y="361682"/>
                  </a:moveTo>
                  <a:cubicBezTo>
                    <a:pt x="257610" y="362161"/>
                    <a:pt x="293481" y="346921"/>
                    <a:pt x="319091" y="319677"/>
                  </a:cubicBezTo>
                  <a:cubicBezTo>
                    <a:pt x="331504" y="306517"/>
                    <a:pt x="341213" y="291048"/>
                    <a:pt x="347666" y="274147"/>
                  </a:cubicBezTo>
                  <a:cubicBezTo>
                    <a:pt x="354525" y="256277"/>
                    <a:pt x="357982" y="237281"/>
                    <a:pt x="357858" y="218140"/>
                  </a:cubicBezTo>
                  <a:lnTo>
                    <a:pt x="357858" y="216997"/>
                  </a:lnTo>
                  <a:cubicBezTo>
                    <a:pt x="357948" y="197766"/>
                    <a:pt x="354493" y="178683"/>
                    <a:pt x="347666" y="160704"/>
                  </a:cubicBezTo>
                  <a:cubicBezTo>
                    <a:pt x="334823" y="126287"/>
                    <a:pt x="308712" y="98460"/>
                    <a:pt x="275181" y="83457"/>
                  </a:cubicBezTo>
                  <a:cubicBezTo>
                    <a:pt x="239636" y="68025"/>
                    <a:pt x="199283" y="68025"/>
                    <a:pt x="163738" y="83457"/>
                  </a:cubicBezTo>
                  <a:cubicBezTo>
                    <a:pt x="147300" y="90661"/>
                    <a:pt x="132516" y="101165"/>
                    <a:pt x="120304" y="114318"/>
                  </a:cubicBezTo>
                  <a:cubicBezTo>
                    <a:pt x="107954" y="127634"/>
                    <a:pt x="98256" y="143184"/>
                    <a:pt x="91729" y="160133"/>
                  </a:cubicBezTo>
                  <a:cubicBezTo>
                    <a:pt x="84886" y="178008"/>
                    <a:pt x="81429" y="197000"/>
                    <a:pt x="81537" y="216140"/>
                  </a:cubicBezTo>
                  <a:lnTo>
                    <a:pt x="81538" y="217283"/>
                  </a:lnTo>
                  <a:cubicBezTo>
                    <a:pt x="81421" y="236423"/>
                    <a:pt x="84877" y="255418"/>
                    <a:pt x="91729" y="273290"/>
                  </a:cubicBezTo>
                  <a:cubicBezTo>
                    <a:pt x="98242" y="290331"/>
                    <a:pt x="107940" y="305977"/>
                    <a:pt x="120304" y="319391"/>
                  </a:cubicBezTo>
                  <a:cubicBezTo>
                    <a:pt x="132678" y="332710"/>
                    <a:pt x="147656" y="343344"/>
                    <a:pt x="164310" y="350633"/>
                  </a:cubicBezTo>
                  <a:cubicBezTo>
                    <a:pt x="181946" y="358291"/>
                    <a:pt x="200996" y="362153"/>
                    <a:pt x="220222" y="36196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F9A081A-E818-4296-AF04-3676C01030AA}"/>
                </a:ext>
              </a:extLst>
            </p:cNvPr>
            <p:cNvSpPr/>
            <p:nvPr/>
          </p:nvSpPr>
          <p:spPr>
            <a:xfrm>
              <a:off x="-1823371" y="5011354"/>
              <a:ext cx="352425" cy="419100"/>
            </a:xfrm>
            <a:custGeom>
              <a:avLst/>
              <a:gdLst>
                <a:gd name="connsiteX0" fmla="*/ 7144 w 352425"/>
                <a:gd name="connsiteY0" fmla="*/ 7171 h 419100"/>
                <a:gd name="connsiteX1" fmla="*/ 188786 w 352425"/>
                <a:gd name="connsiteY1" fmla="*/ 7171 h 419100"/>
                <a:gd name="connsiteX2" fmla="*/ 256889 w 352425"/>
                <a:gd name="connsiteY2" fmla="*/ 17934 h 419100"/>
                <a:gd name="connsiteX3" fmla="*/ 306419 w 352425"/>
                <a:gd name="connsiteY3" fmla="*/ 47938 h 419100"/>
                <a:gd name="connsiteX4" fmla="*/ 331470 w 352425"/>
                <a:gd name="connsiteY4" fmla="*/ 86895 h 419100"/>
                <a:gd name="connsiteX5" fmla="*/ 340138 w 352425"/>
                <a:gd name="connsiteY5" fmla="*/ 135854 h 419100"/>
                <a:gd name="connsiteX6" fmla="*/ 340138 w 352425"/>
                <a:gd name="connsiteY6" fmla="*/ 136997 h 419100"/>
                <a:gd name="connsiteX7" fmla="*/ 313087 w 352425"/>
                <a:gd name="connsiteY7" fmla="*/ 217673 h 419100"/>
                <a:gd name="connsiteX8" fmla="*/ 243554 w 352425"/>
                <a:gd name="connsiteY8" fmla="*/ 260441 h 419100"/>
                <a:gd name="connsiteX9" fmla="*/ 353568 w 352425"/>
                <a:gd name="connsiteY9" fmla="*/ 414650 h 419100"/>
                <a:gd name="connsiteX10" fmla="*/ 268605 w 352425"/>
                <a:gd name="connsiteY10" fmla="*/ 414650 h 419100"/>
                <a:gd name="connsiteX11" fmla="*/ 168402 w 352425"/>
                <a:gd name="connsiteY11" fmla="*/ 272823 h 419100"/>
                <a:gd name="connsiteX12" fmla="*/ 78772 w 352425"/>
                <a:gd name="connsiteY12" fmla="*/ 272823 h 419100"/>
                <a:gd name="connsiteX13" fmla="*/ 78772 w 352425"/>
                <a:gd name="connsiteY13" fmla="*/ 414841 h 419100"/>
                <a:gd name="connsiteX14" fmla="*/ 7144 w 352425"/>
                <a:gd name="connsiteY14" fmla="*/ 414841 h 419100"/>
                <a:gd name="connsiteX15" fmla="*/ 183547 w 352425"/>
                <a:gd name="connsiteY15" fmla="*/ 209196 h 419100"/>
                <a:gd name="connsiteX16" fmla="*/ 244698 w 352425"/>
                <a:gd name="connsiteY16" fmla="*/ 190813 h 419100"/>
                <a:gd name="connsiteX17" fmla="*/ 267367 w 352425"/>
                <a:gd name="connsiteY17" fmla="*/ 141093 h 419100"/>
                <a:gd name="connsiteX18" fmla="*/ 267367 w 352425"/>
                <a:gd name="connsiteY18" fmla="*/ 139949 h 419100"/>
                <a:gd name="connsiteX19" fmla="*/ 245269 w 352425"/>
                <a:gd name="connsiteY19" fmla="*/ 89562 h 419100"/>
                <a:gd name="connsiteX20" fmla="*/ 182975 w 352425"/>
                <a:gd name="connsiteY20" fmla="*/ 72417 h 419100"/>
                <a:gd name="connsiteX21" fmla="*/ 78772 w 352425"/>
                <a:gd name="connsiteY21" fmla="*/ 72417 h 419100"/>
                <a:gd name="connsiteX22" fmla="*/ 78772 w 352425"/>
                <a:gd name="connsiteY22" fmla="*/ 209196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52425" h="419100">
                  <a:moveTo>
                    <a:pt x="7144" y="7171"/>
                  </a:moveTo>
                  <a:lnTo>
                    <a:pt x="188786" y="7171"/>
                  </a:lnTo>
                  <a:cubicBezTo>
                    <a:pt x="211939" y="6790"/>
                    <a:pt x="234982" y="10431"/>
                    <a:pt x="256889" y="17934"/>
                  </a:cubicBezTo>
                  <a:cubicBezTo>
                    <a:pt x="275324" y="24344"/>
                    <a:pt x="292201" y="34567"/>
                    <a:pt x="306419" y="47938"/>
                  </a:cubicBezTo>
                  <a:cubicBezTo>
                    <a:pt x="317253" y="59148"/>
                    <a:pt x="325766" y="72387"/>
                    <a:pt x="331470" y="86895"/>
                  </a:cubicBezTo>
                  <a:cubicBezTo>
                    <a:pt x="337403" y="102527"/>
                    <a:pt x="340343" y="119135"/>
                    <a:pt x="340138" y="135854"/>
                  </a:cubicBezTo>
                  <a:lnTo>
                    <a:pt x="340138" y="136997"/>
                  </a:lnTo>
                  <a:cubicBezTo>
                    <a:pt x="341579" y="166333"/>
                    <a:pt x="331921" y="195136"/>
                    <a:pt x="313087" y="217673"/>
                  </a:cubicBezTo>
                  <a:cubicBezTo>
                    <a:pt x="294505" y="238320"/>
                    <a:pt x="270363" y="253169"/>
                    <a:pt x="243554" y="260441"/>
                  </a:cubicBezTo>
                  <a:lnTo>
                    <a:pt x="353568" y="414650"/>
                  </a:lnTo>
                  <a:lnTo>
                    <a:pt x="268605" y="414650"/>
                  </a:lnTo>
                  <a:lnTo>
                    <a:pt x="168402" y="272823"/>
                  </a:lnTo>
                  <a:lnTo>
                    <a:pt x="78772" y="272823"/>
                  </a:lnTo>
                  <a:lnTo>
                    <a:pt x="78772" y="414841"/>
                  </a:lnTo>
                  <a:lnTo>
                    <a:pt x="7144" y="414841"/>
                  </a:lnTo>
                  <a:close/>
                  <a:moveTo>
                    <a:pt x="183547" y="209196"/>
                  </a:moveTo>
                  <a:cubicBezTo>
                    <a:pt x="205449" y="210374"/>
                    <a:pt x="227076" y="203873"/>
                    <a:pt x="244698" y="190813"/>
                  </a:cubicBezTo>
                  <a:cubicBezTo>
                    <a:pt x="259749" y="178802"/>
                    <a:pt x="268170" y="160332"/>
                    <a:pt x="267367" y="141093"/>
                  </a:cubicBezTo>
                  <a:lnTo>
                    <a:pt x="267367" y="139949"/>
                  </a:lnTo>
                  <a:cubicBezTo>
                    <a:pt x="268637" y="120559"/>
                    <a:pt x="260394" y="101763"/>
                    <a:pt x="245269" y="89562"/>
                  </a:cubicBezTo>
                  <a:cubicBezTo>
                    <a:pt x="226982" y="77093"/>
                    <a:pt x="205067" y="71061"/>
                    <a:pt x="182975" y="72417"/>
                  </a:cubicBezTo>
                  <a:lnTo>
                    <a:pt x="78772" y="72417"/>
                  </a:lnTo>
                  <a:lnTo>
                    <a:pt x="78772" y="209196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F93CB37-9F90-4482-81C5-10C26B916690}"/>
                </a:ext>
              </a:extLst>
            </p:cNvPr>
            <p:cNvSpPr/>
            <p:nvPr/>
          </p:nvSpPr>
          <p:spPr>
            <a:xfrm>
              <a:off x="-3862578" y="5009827"/>
              <a:ext cx="323850" cy="428625"/>
            </a:xfrm>
            <a:custGeom>
              <a:avLst/>
              <a:gdLst>
                <a:gd name="connsiteX0" fmla="*/ 177165 w 323850"/>
                <a:gd name="connsiteY0" fmla="*/ 425606 h 428625"/>
                <a:gd name="connsiteX1" fmla="*/ 86963 w 323850"/>
                <a:gd name="connsiteY1" fmla="*/ 409605 h 428625"/>
                <a:gd name="connsiteX2" fmla="*/ 7144 w 323850"/>
                <a:gd name="connsiteY2" fmla="*/ 360455 h 428625"/>
                <a:gd name="connsiteX3" fmla="*/ 68199 w 323850"/>
                <a:gd name="connsiteY3" fmla="*/ 323784 h 428625"/>
                <a:gd name="connsiteX4" fmla="*/ 68866 w 323850"/>
                <a:gd name="connsiteY4" fmla="*/ 323784 h 428625"/>
                <a:gd name="connsiteX5" fmla="*/ 110490 w 323850"/>
                <a:gd name="connsiteY5" fmla="*/ 348263 h 428625"/>
                <a:gd name="connsiteX6" fmla="*/ 178879 w 323850"/>
                <a:gd name="connsiteY6" fmla="*/ 361980 h 428625"/>
                <a:gd name="connsiteX7" fmla="*/ 231648 w 323850"/>
                <a:gd name="connsiteY7" fmla="*/ 347692 h 428625"/>
                <a:gd name="connsiteX8" fmla="*/ 250698 w 323850"/>
                <a:gd name="connsiteY8" fmla="*/ 310735 h 428625"/>
                <a:gd name="connsiteX9" fmla="*/ 250698 w 323850"/>
                <a:gd name="connsiteY9" fmla="*/ 309592 h 428625"/>
                <a:gd name="connsiteX10" fmla="*/ 246983 w 323850"/>
                <a:gd name="connsiteY10" fmla="*/ 290066 h 428625"/>
                <a:gd name="connsiteX11" fmla="*/ 233077 w 323850"/>
                <a:gd name="connsiteY11" fmla="*/ 274349 h 428625"/>
                <a:gd name="connsiteX12" fmla="*/ 205073 w 323850"/>
                <a:gd name="connsiteY12" fmla="*/ 260348 h 428625"/>
                <a:gd name="connsiteX13" fmla="*/ 158877 w 323850"/>
                <a:gd name="connsiteY13" fmla="*/ 247584 h 428625"/>
                <a:gd name="connsiteX14" fmla="*/ 100965 w 323850"/>
                <a:gd name="connsiteY14" fmla="*/ 230439 h 428625"/>
                <a:gd name="connsiteX15" fmla="*/ 58388 w 323850"/>
                <a:gd name="connsiteY15" fmla="*/ 207103 h 428625"/>
                <a:gd name="connsiteX16" fmla="*/ 32194 w 323850"/>
                <a:gd name="connsiteY16" fmla="*/ 173670 h 428625"/>
                <a:gd name="connsiteX17" fmla="*/ 23241 w 323850"/>
                <a:gd name="connsiteY17" fmla="*/ 126045 h 428625"/>
                <a:gd name="connsiteX18" fmla="*/ 23241 w 323850"/>
                <a:gd name="connsiteY18" fmla="*/ 124902 h 428625"/>
                <a:gd name="connsiteX19" fmla="*/ 33719 w 323850"/>
                <a:gd name="connsiteY19" fmla="*/ 77277 h 428625"/>
                <a:gd name="connsiteX20" fmla="*/ 62294 w 323850"/>
                <a:gd name="connsiteY20" fmla="*/ 40034 h 428625"/>
                <a:gd name="connsiteX21" fmla="*/ 106299 w 323850"/>
                <a:gd name="connsiteY21" fmla="*/ 15841 h 428625"/>
                <a:gd name="connsiteX22" fmla="*/ 162116 w 323850"/>
                <a:gd name="connsiteY22" fmla="*/ 7173 h 428625"/>
                <a:gd name="connsiteX23" fmla="*/ 242792 w 323850"/>
                <a:gd name="connsiteY23" fmla="*/ 20222 h 428625"/>
                <a:gd name="connsiteX24" fmla="*/ 310039 w 323850"/>
                <a:gd name="connsiteY24" fmla="*/ 58322 h 428625"/>
                <a:gd name="connsiteX25" fmla="*/ 246983 w 323850"/>
                <a:gd name="connsiteY25" fmla="*/ 96422 h 428625"/>
                <a:gd name="connsiteX26" fmla="*/ 245459 w 323850"/>
                <a:gd name="connsiteY26" fmla="*/ 95660 h 428625"/>
                <a:gd name="connsiteX27" fmla="*/ 216313 w 323850"/>
                <a:gd name="connsiteY27" fmla="*/ 81563 h 428625"/>
                <a:gd name="connsiteX28" fmla="*/ 160973 w 323850"/>
                <a:gd name="connsiteY28" fmla="*/ 70800 h 428625"/>
                <a:gd name="connsiteX29" fmla="*/ 112109 w 323850"/>
                <a:gd name="connsiteY29" fmla="*/ 84707 h 428625"/>
                <a:gd name="connsiteX30" fmla="*/ 94583 w 323850"/>
                <a:gd name="connsiteY30" fmla="*/ 119092 h 428625"/>
                <a:gd name="connsiteX31" fmla="*/ 94583 w 323850"/>
                <a:gd name="connsiteY31" fmla="*/ 120235 h 428625"/>
                <a:gd name="connsiteX32" fmla="*/ 98679 w 323850"/>
                <a:gd name="connsiteY32" fmla="*/ 140904 h 428625"/>
                <a:gd name="connsiteX33" fmla="*/ 113824 w 323850"/>
                <a:gd name="connsiteY33" fmla="*/ 157192 h 428625"/>
                <a:gd name="connsiteX34" fmla="*/ 143542 w 323850"/>
                <a:gd name="connsiteY34" fmla="*/ 170908 h 428625"/>
                <a:gd name="connsiteX35" fmla="*/ 191834 w 323850"/>
                <a:gd name="connsiteY35" fmla="*/ 184338 h 428625"/>
                <a:gd name="connsiteX36" fmla="*/ 248317 w 323850"/>
                <a:gd name="connsiteY36" fmla="*/ 202340 h 428625"/>
                <a:gd name="connsiteX37" fmla="*/ 289369 w 323850"/>
                <a:gd name="connsiteY37" fmla="*/ 226534 h 428625"/>
                <a:gd name="connsiteX38" fmla="*/ 314039 w 323850"/>
                <a:gd name="connsiteY38" fmla="*/ 259681 h 428625"/>
                <a:gd name="connsiteX39" fmla="*/ 322231 w 323850"/>
                <a:gd name="connsiteY39" fmla="*/ 303591 h 428625"/>
                <a:gd name="connsiteX40" fmla="*/ 322231 w 323850"/>
                <a:gd name="connsiteY40" fmla="*/ 304829 h 428625"/>
                <a:gd name="connsiteX41" fmla="*/ 311467 w 323850"/>
                <a:gd name="connsiteY41" fmla="*/ 356074 h 428625"/>
                <a:gd name="connsiteX42" fmla="*/ 281464 w 323850"/>
                <a:gd name="connsiteY42" fmla="*/ 394174 h 428625"/>
                <a:gd name="connsiteX43" fmla="*/ 235934 w 323850"/>
                <a:gd name="connsiteY43" fmla="*/ 417224 h 428625"/>
                <a:gd name="connsiteX44" fmla="*/ 177165 w 323850"/>
                <a:gd name="connsiteY44" fmla="*/ 425606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23850" h="428625">
                  <a:moveTo>
                    <a:pt x="177165" y="425606"/>
                  </a:moveTo>
                  <a:cubicBezTo>
                    <a:pt x="146382" y="425714"/>
                    <a:pt x="115831" y="420294"/>
                    <a:pt x="86963" y="409605"/>
                  </a:cubicBezTo>
                  <a:cubicBezTo>
                    <a:pt x="57459" y="398476"/>
                    <a:pt x="30363" y="381791"/>
                    <a:pt x="7144" y="360455"/>
                  </a:cubicBezTo>
                  <a:lnTo>
                    <a:pt x="68199" y="323784"/>
                  </a:lnTo>
                  <a:cubicBezTo>
                    <a:pt x="68199" y="323784"/>
                    <a:pt x="68199" y="323784"/>
                    <a:pt x="68866" y="323784"/>
                  </a:cubicBezTo>
                  <a:cubicBezTo>
                    <a:pt x="81831" y="333400"/>
                    <a:pt x="95785" y="341606"/>
                    <a:pt x="110490" y="348263"/>
                  </a:cubicBezTo>
                  <a:cubicBezTo>
                    <a:pt x="132050" y="357652"/>
                    <a:pt x="155366" y="362328"/>
                    <a:pt x="178879" y="361980"/>
                  </a:cubicBezTo>
                  <a:cubicBezTo>
                    <a:pt x="197543" y="362973"/>
                    <a:pt x="216035" y="357966"/>
                    <a:pt x="231648" y="347692"/>
                  </a:cubicBezTo>
                  <a:cubicBezTo>
                    <a:pt x="243797" y="339350"/>
                    <a:pt x="250952" y="325470"/>
                    <a:pt x="250698" y="310735"/>
                  </a:cubicBezTo>
                  <a:lnTo>
                    <a:pt x="250698" y="309592"/>
                  </a:lnTo>
                  <a:cubicBezTo>
                    <a:pt x="250847" y="302894"/>
                    <a:pt x="249581" y="296241"/>
                    <a:pt x="246983" y="290066"/>
                  </a:cubicBezTo>
                  <a:cubicBezTo>
                    <a:pt x="243715" y="283760"/>
                    <a:pt x="238938" y="278361"/>
                    <a:pt x="233077" y="274349"/>
                  </a:cubicBezTo>
                  <a:cubicBezTo>
                    <a:pt x="224454" y="268378"/>
                    <a:pt x="215025" y="263663"/>
                    <a:pt x="205073" y="260348"/>
                  </a:cubicBezTo>
                  <a:cubicBezTo>
                    <a:pt x="189931" y="255214"/>
                    <a:pt x="174507" y="250952"/>
                    <a:pt x="158877" y="247584"/>
                  </a:cubicBezTo>
                  <a:cubicBezTo>
                    <a:pt x="139212" y="243167"/>
                    <a:pt x="119865" y="237439"/>
                    <a:pt x="100965" y="230439"/>
                  </a:cubicBezTo>
                  <a:cubicBezTo>
                    <a:pt x="85654" y="224903"/>
                    <a:pt x="71292" y="217031"/>
                    <a:pt x="58388" y="207103"/>
                  </a:cubicBezTo>
                  <a:cubicBezTo>
                    <a:pt x="47128" y="198195"/>
                    <a:pt x="38150" y="186735"/>
                    <a:pt x="32194" y="173670"/>
                  </a:cubicBezTo>
                  <a:cubicBezTo>
                    <a:pt x="25866" y="158610"/>
                    <a:pt x="22814" y="142376"/>
                    <a:pt x="23241" y="126045"/>
                  </a:cubicBezTo>
                  <a:lnTo>
                    <a:pt x="23241" y="124902"/>
                  </a:lnTo>
                  <a:cubicBezTo>
                    <a:pt x="23084" y="108439"/>
                    <a:pt x="26667" y="92155"/>
                    <a:pt x="33719" y="77277"/>
                  </a:cubicBezTo>
                  <a:cubicBezTo>
                    <a:pt x="40464" y="62958"/>
                    <a:pt x="50209" y="50257"/>
                    <a:pt x="62294" y="40034"/>
                  </a:cubicBezTo>
                  <a:cubicBezTo>
                    <a:pt x="75311" y="29275"/>
                    <a:pt x="90240" y="21067"/>
                    <a:pt x="106299" y="15841"/>
                  </a:cubicBezTo>
                  <a:cubicBezTo>
                    <a:pt x="124297" y="9886"/>
                    <a:pt x="143159" y="6957"/>
                    <a:pt x="162116" y="7173"/>
                  </a:cubicBezTo>
                  <a:cubicBezTo>
                    <a:pt x="189566" y="6737"/>
                    <a:pt x="216878" y="11155"/>
                    <a:pt x="242792" y="20222"/>
                  </a:cubicBezTo>
                  <a:cubicBezTo>
                    <a:pt x="267106" y="29234"/>
                    <a:pt x="289812" y="42098"/>
                    <a:pt x="310039" y="58322"/>
                  </a:cubicBezTo>
                  <a:lnTo>
                    <a:pt x="246983" y="96422"/>
                  </a:lnTo>
                  <a:lnTo>
                    <a:pt x="245459" y="95660"/>
                  </a:lnTo>
                  <a:cubicBezTo>
                    <a:pt x="236093" y="90271"/>
                    <a:pt x="226353" y="85560"/>
                    <a:pt x="216313" y="81563"/>
                  </a:cubicBezTo>
                  <a:cubicBezTo>
                    <a:pt x="198720" y="74484"/>
                    <a:pt x="179936" y="70831"/>
                    <a:pt x="160973" y="70800"/>
                  </a:cubicBezTo>
                  <a:cubicBezTo>
                    <a:pt x="143578" y="69748"/>
                    <a:pt x="126344" y="74653"/>
                    <a:pt x="112109" y="84707"/>
                  </a:cubicBezTo>
                  <a:cubicBezTo>
                    <a:pt x="101085" y="92690"/>
                    <a:pt x="94566" y="105481"/>
                    <a:pt x="94583" y="119092"/>
                  </a:cubicBezTo>
                  <a:lnTo>
                    <a:pt x="94583" y="120235"/>
                  </a:lnTo>
                  <a:cubicBezTo>
                    <a:pt x="94474" y="127337"/>
                    <a:pt x="95870" y="134381"/>
                    <a:pt x="98679" y="140904"/>
                  </a:cubicBezTo>
                  <a:cubicBezTo>
                    <a:pt x="102108" y="147641"/>
                    <a:pt x="107354" y="153283"/>
                    <a:pt x="113824" y="157192"/>
                  </a:cubicBezTo>
                  <a:cubicBezTo>
                    <a:pt x="123126" y="162973"/>
                    <a:pt x="133108" y="167580"/>
                    <a:pt x="143542" y="170908"/>
                  </a:cubicBezTo>
                  <a:cubicBezTo>
                    <a:pt x="155924" y="175162"/>
                    <a:pt x="172021" y="179639"/>
                    <a:pt x="191834" y="184338"/>
                  </a:cubicBezTo>
                  <a:cubicBezTo>
                    <a:pt x="211040" y="189079"/>
                    <a:pt x="229909" y="195093"/>
                    <a:pt x="248317" y="202340"/>
                  </a:cubicBezTo>
                  <a:cubicBezTo>
                    <a:pt x="263233" y="208104"/>
                    <a:pt x="277101" y="216277"/>
                    <a:pt x="289369" y="226534"/>
                  </a:cubicBezTo>
                  <a:cubicBezTo>
                    <a:pt x="300024" y="235547"/>
                    <a:pt x="308464" y="246887"/>
                    <a:pt x="314039" y="259681"/>
                  </a:cubicBezTo>
                  <a:cubicBezTo>
                    <a:pt x="319741" y="273604"/>
                    <a:pt x="322529" y="288548"/>
                    <a:pt x="322231" y="303591"/>
                  </a:cubicBezTo>
                  <a:lnTo>
                    <a:pt x="322231" y="304829"/>
                  </a:lnTo>
                  <a:cubicBezTo>
                    <a:pt x="322497" y="322498"/>
                    <a:pt x="318820" y="340005"/>
                    <a:pt x="311467" y="356074"/>
                  </a:cubicBezTo>
                  <a:cubicBezTo>
                    <a:pt x="304408" y="370837"/>
                    <a:pt x="294161" y="383850"/>
                    <a:pt x="281464" y="394174"/>
                  </a:cubicBezTo>
                  <a:cubicBezTo>
                    <a:pt x="267913" y="404717"/>
                    <a:pt x="252453" y="412544"/>
                    <a:pt x="235934" y="417224"/>
                  </a:cubicBezTo>
                  <a:cubicBezTo>
                    <a:pt x="216857" y="422865"/>
                    <a:pt x="197058" y="425688"/>
                    <a:pt x="177165" y="42560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79AB743-22E3-4CAA-BED0-6EAB007C6F88}"/>
              </a:ext>
            </a:extLst>
          </p:cNvPr>
          <p:cNvGrpSpPr/>
          <p:nvPr userDrawn="1"/>
        </p:nvGrpSpPr>
        <p:grpSpPr>
          <a:xfrm>
            <a:off x="5250180" y="4888006"/>
            <a:ext cx="1691640" cy="425104"/>
            <a:chOff x="7641302" y="5435575"/>
            <a:chExt cx="1691640" cy="425104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FAAD364-CC01-4DB6-9EDD-DFE1AB2147CA}"/>
                </a:ext>
              </a:extLst>
            </p:cNvPr>
            <p:cNvSpPr/>
            <p:nvPr/>
          </p:nvSpPr>
          <p:spPr>
            <a:xfrm>
              <a:off x="7641302" y="5435575"/>
              <a:ext cx="1691640" cy="425104"/>
            </a:xfrm>
            <a:prstGeom prst="roundRect">
              <a:avLst>
                <a:gd name="adj" fmla="val 0"/>
              </a:avLst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0" tIns="0" rIns="252000" bIns="0" rtlCol="0" anchor="ctr"/>
            <a:lstStyle/>
            <a:p>
              <a:pPr algn="ctr"/>
              <a:r>
                <a:rPr lang="fr-FR" sz="1100" b="0" i="0" spc="100" baseline="0">
                  <a:solidFill>
                    <a:schemeClr val="bg1"/>
                  </a:solidFill>
                  <a:latin typeface="Helvetica Neue Moyen" charset="0"/>
                </a:rPr>
                <a:t>VISIT US</a:t>
              </a:r>
            </a:p>
          </p:txBody>
        </p:sp>
        <p:sp>
          <p:nvSpPr>
            <p:cNvPr id="21" name="Graphic 30">
              <a:extLst>
                <a:ext uri="{FF2B5EF4-FFF2-40B4-BE49-F238E27FC236}">
                  <a16:creationId xmlns:a16="http://schemas.microsoft.com/office/drawing/2014/main" id="{DA2EB7B7-D6F7-4C8F-93B8-20234A9EE0BB}"/>
                </a:ext>
              </a:extLst>
            </p:cNvPr>
            <p:cNvSpPr/>
            <p:nvPr/>
          </p:nvSpPr>
          <p:spPr>
            <a:xfrm>
              <a:off x="8943182" y="5579170"/>
              <a:ext cx="79476" cy="137914"/>
            </a:xfrm>
            <a:custGeom>
              <a:avLst/>
              <a:gdLst>
                <a:gd name="connsiteX0" fmla="*/ 33604 w 323850"/>
                <a:gd name="connsiteY0" fmla="*/ 558660 h 561975"/>
                <a:gd name="connsiteX1" fmla="*/ 7144 w 323850"/>
                <a:gd name="connsiteY1" fmla="*/ 531257 h 561975"/>
                <a:gd name="connsiteX2" fmla="*/ 268910 w 323850"/>
                <a:gd name="connsiteY2" fmla="*/ 278511 h 561975"/>
                <a:gd name="connsiteX3" fmla="*/ 7391 w 323850"/>
                <a:gd name="connsiteY3" fmla="*/ 35033 h 561975"/>
                <a:gd name="connsiteX4" fmla="*/ 33357 w 323850"/>
                <a:gd name="connsiteY4" fmla="*/ 7144 h 561975"/>
                <a:gd name="connsiteX5" fmla="*/ 324288 w 323850"/>
                <a:gd name="connsiteY5" fmla="*/ 278016 h 561975"/>
                <a:gd name="connsiteX6" fmla="*/ 33604 w 323850"/>
                <a:gd name="connsiteY6" fmla="*/ 558660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3850" h="561975">
                  <a:moveTo>
                    <a:pt x="33604" y="558660"/>
                  </a:moveTo>
                  <a:lnTo>
                    <a:pt x="7144" y="531257"/>
                  </a:lnTo>
                  <a:lnTo>
                    <a:pt x="268910" y="278511"/>
                  </a:lnTo>
                  <a:lnTo>
                    <a:pt x="7391" y="35033"/>
                  </a:lnTo>
                  <a:lnTo>
                    <a:pt x="33357" y="7144"/>
                  </a:lnTo>
                  <a:lnTo>
                    <a:pt x="324288" y="278016"/>
                  </a:lnTo>
                  <a:lnTo>
                    <a:pt x="33604" y="558660"/>
                  </a:lnTo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</p:grpSp>
      <p:sp>
        <p:nvSpPr>
          <p:cNvPr id="22" name="Rectangle 21">
            <a:hlinkClick r:id="rId5"/>
            <a:extLst>
              <a:ext uri="{FF2B5EF4-FFF2-40B4-BE49-F238E27FC236}">
                <a16:creationId xmlns:a16="http://schemas.microsoft.com/office/drawing/2014/main" id="{AB89052F-50A1-4BC9-8E02-36EC129B12F8}"/>
              </a:ext>
            </a:extLst>
          </p:cNvPr>
          <p:cNvSpPr/>
          <p:nvPr userDrawn="1"/>
        </p:nvSpPr>
        <p:spPr>
          <a:xfrm>
            <a:off x="5207000" y="4845050"/>
            <a:ext cx="1778000" cy="511018"/>
          </a:xfrm>
          <a:prstGeom prst="rect">
            <a:avLst/>
          </a:prstGeom>
          <a:solidFill>
            <a:schemeClr val="accent2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0" i="0">
              <a:latin typeface="Helvetica Neue Normal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D9C42D9-6359-4049-8072-3AD80D3A28AC}"/>
              </a:ext>
            </a:extLst>
          </p:cNvPr>
          <p:cNvSpPr/>
          <p:nvPr userDrawn="1"/>
        </p:nvSpPr>
        <p:spPr>
          <a:xfrm>
            <a:off x="6345600" y="3253351"/>
            <a:ext cx="231315" cy="286232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pPr algn="just">
              <a:lnSpc>
                <a:spcPct val="140000"/>
              </a:lnSpc>
              <a:spcAft>
                <a:spcPts val="600"/>
              </a:spcAft>
            </a:pPr>
            <a:r>
              <a:rPr lang="fr-FR" sz="900" b="0" i="0">
                <a:solidFill>
                  <a:schemeClr val="bg1"/>
                </a:solidFill>
                <a:latin typeface="Helvetica Neue Fin" charset="0"/>
                <a:cs typeface="Helvetica Neue Fin" charset="0"/>
              </a:rPr>
              <a:t>by</a:t>
            </a:r>
          </a:p>
        </p:txBody>
      </p:sp>
    </p:spTree>
    <p:extLst>
      <p:ext uri="{BB962C8B-B14F-4D97-AF65-F5344CB8AC3E}">
        <p14:creationId xmlns:p14="http://schemas.microsoft.com/office/powerpoint/2010/main" val="2096864241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BA04EA87-5121-4DFC-BCCF-E229FBB4618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535119" y="1105236"/>
            <a:ext cx="3903672" cy="464753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953991952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10">
            <a:extLst>
              <a:ext uri="{FF2B5EF4-FFF2-40B4-BE49-F238E27FC236}">
                <a16:creationId xmlns:a16="http://schemas.microsoft.com/office/drawing/2014/main" id="{22EE241B-2BBC-4744-835C-8F40458A127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43505" y="112540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27" name="Picture Placeholder 10">
            <a:extLst>
              <a:ext uri="{FF2B5EF4-FFF2-40B4-BE49-F238E27FC236}">
                <a16:creationId xmlns:a16="http://schemas.microsoft.com/office/drawing/2014/main" id="{6CAB5CF8-20D7-4B90-95C9-20E098992A4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783307" y="112540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28" name="Picture Placeholder 10">
            <a:extLst>
              <a:ext uri="{FF2B5EF4-FFF2-40B4-BE49-F238E27FC236}">
                <a16:creationId xmlns:a16="http://schemas.microsoft.com/office/drawing/2014/main" id="{62CEBB88-3D8A-4909-B93A-1F994D6624F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223109" y="112540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29" name="Picture Placeholder 10">
            <a:extLst>
              <a:ext uri="{FF2B5EF4-FFF2-40B4-BE49-F238E27FC236}">
                <a16:creationId xmlns:a16="http://schemas.microsoft.com/office/drawing/2014/main" id="{1EEB6057-CF61-47A1-8D3B-A9763726F61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662910" y="112540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0" name="Picture Placeholder 10">
            <a:extLst>
              <a:ext uri="{FF2B5EF4-FFF2-40B4-BE49-F238E27FC236}">
                <a16:creationId xmlns:a16="http://schemas.microsoft.com/office/drawing/2014/main" id="{03BD2BA6-012F-4C7B-9935-0A0FF955DB3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343505" y="215631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1" name="Picture Placeholder 10">
            <a:extLst>
              <a:ext uri="{FF2B5EF4-FFF2-40B4-BE49-F238E27FC236}">
                <a16:creationId xmlns:a16="http://schemas.microsoft.com/office/drawing/2014/main" id="{8212F895-139A-4202-8B95-2C7A110D67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83307" y="215631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49B61935-611C-4306-A86C-ADAC9B00FAE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23109" y="215631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CEBAAD78-3A0A-4669-9779-D4D727D7F89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662910" y="215631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4" name="Picture Placeholder 10">
            <a:extLst>
              <a:ext uri="{FF2B5EF4-FFF2-40B4-BE49-F238E27FC236}">
                <a16:creationId xmlns:a16="http://schemas.microsoft.com/office/drawing/2014/main" id="{97EC4FAC-6170-4C75-A3FD-3A5D85AA3657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343505" y="320148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2ACB2DC4-26F7-4BC8-88B7-07889632130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783307" y="320148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6" name="Picture Placeholder 10">
            <a:extLst>
              <a:ext uri="{FF2B5EF4-FFF2-40B4-BE49-F238E27FC236}">
                <a16:creationId xmlns:a16="http://schemas.microsoft.com/office/drawing/2014/main" id="{5C281E6C-DED0-4B17-941E-21056153933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223109" y="320148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7" name="Picture Placeholder 10">
            <a:extLst>
              <a:ext uri="{FF2B5EF4-FFF2-40B4-BE49-F238E27FC236}">
                <a16:creationId xmlns:a16="http://schemas.microsoft.com/office/drawing/2014/main" id="{8A43420A-D73B-4EB8-8CF4-AD69734CBCA1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662910" y="320148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8" name="Picture Placeholder 10">
            <a:extLst>
              <a:ext uri="{FF2B5EF4-FFF2-40B4-BE49-F238E27FC236}">
                <a16:creationId xmlns:a16="http://schemas.microsoft.com/office/drawing/2014/main" id="{436394BF-0BE0-4580-9A4B-6C3F669CE74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343505" y="4246658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6E2E6841-CA27-4420-B76E-77748104AF8C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3783307" y="4246658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0" name="Picture Placeholder 10">
            <a:extLst>
              <a:ext uri="{FF2B5EF4-FFF2-40B4-BE49-F238E27FC236}">
                <a16:creationId xmlns:a16="http://schemas.microsoft.com/office/drawing/2014/main" id="{B27D8595-9D80-4B4E-ABD1-DC192925DAC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223109" y="4246658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008D5C9F-A7BE-434D-8A2D-382361D56102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8662910" y="4246658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2" name="Picture Placeholder 10">
            <a:extLst>
              <a:ext uri="{FF2B5EF4-FFF2-40B4-BE49-F238E27FC236}">
                <a16:creationId xmlns:a16="http://schemas.microsoft.com/office/drawing/2014/main" id="{352F1818-2397-4AFC-B47F-7932B5FE27DB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343505" y="527343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B32CAC22-C1FC-4489-8212-D7CB7E687C3D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3783307" y="527343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4" name="Picture Placeholder 10">
            <a:extLst>
              <a:ext uri="{FF2B5EF4-FFF2-40B4-BE49-F238E27FC236}">
                <a16:creationId xmlns:a16="http://schemas.microsoft.com/office/drawing/2014/main" id="{B56CC017-012F-4974-9E86-201FB003BE61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223109" y="527343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9C7581D8-3435-4480-BB56-69621A99B889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662910" y="527343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592829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7B4F1CB-95E7-41BB-84CD-811F727BAF3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57314" y="2142548"/>
            <a:ext cx="2036618" cy="2597727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2A54250B-4272-4700-9E95-FBE4CD93773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827255" y="2142548"/>
            <a:ext cx="2036618" cy="2597727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 rtl="0">
              <a:buNone/>
              <a:defRPr sz="16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63F891ED-CFDF-48EE-BC3D-74230214B07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29860" y="2142548"/>
            <a:ext cx="2036618" cy="2597727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 rtl="0">
              <a:buNone/>
              <a:defRPr sz="16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7427D460-C8D5-4849-98E7-5367CC0527B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10626" y="2142548"/>
            <a:ext cx="2036618" cy="2597727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 rtl="0">
              <a:buNone/>
              <a:defRPr sz="16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769014950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e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D0AF8791-9D94-4BF7-908B-96C3B4C2929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57314" y="800100"/>
            <a:ext cx="3839072" cy="52578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773997807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in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2192001" cy="6857999"/>
          </a:xfrm>
          <a:prstGeom prst="rect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491374773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1A62A3B4-90FB-4299-99EA-8A0033116D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59418" y="2781300"/>
            <a:ext cx="2073164" cy="1295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268012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 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1908C951-434A-4DD1-AFA3-1AF87D70474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547147" y="896184"/>
            <a:ext cx="2366010" cy="5138856"/>
          </a:xfrm>
          <a:custGeom>
            <a:avLst/>
            <a:gdLst>
              <a:gd name="connsiteX0" fmla="*/ 0 w 2366010"/>
              <a:gd name="connsiteY0" fmla="*/ 244787 h 5124450"/>
              <a:gd name="connsiteX1" fmla="*/ 244787 w 2366010"/>
              <a:gd name="connsiteY1" fmla="*/ 0 h 5124450"/>
              <a:gd name="connsiteX2" fmla="*/ 2121223 w 2366010"/>
              <a:gd name="connsiteY2" fmla="*/ 0 h 5124450"/>
              <a:gd name="connsiteX3" fmla="*/ 2366010 w 2366010"/>
              <a:gd name="connsiteY3" fmla="*/ 244787 h 5124450"/>
              <a:gd name="connsiteX4" fmla="*/ 2366010 w 2366010"/>
              <a:gd name="connsiteY4" fmla="*/ 4879663 h 5124450"/>
              <a:gd name="connsiteX5" fmla="*/ 2121223 w 2366010"/>
              <a:gd name="connsiteY5" fmla="*/ 5124450 h 5124450"/>
              <a:gd name="connsiteX6" fmla="*/ 244787 w 2366010"/>
              <a:gd name="connsiteY6" fmla="*/ 5124450 h 5124450"/>
              <a:gd name="connsiteX7" fmla="*/ 0 w 2366010"/>
              <a:gd name="connsiteY7" fmla="*/ 4879663 h 5124450"/>
              <a:gd name="connsiteX8" fmla="*/ 0 w 2366010"/>
              <a:gd name="connsiteY8" fmla="*/ 244787 h 5124450"/>
              <a:gd name="connsiteX0" fmla="*/ 0 w 2366010"/>
              <a:gd name="connsiteY0" fmla="*/ 244793 h 5124456"/>
              <a:gd name="connsiteX1" fmla="*/ 244787 w 2366010"/>
              <a:gd name="connsiteY1" fmla="*/ 6 h 5124456"/>
              <a:gd name="connsiteX2" fmla="*/ 659130 w 2366010"/>
              <a:gd name="connsiteY2" fmla="*/ 186696 h 5124456"/>
              <a:gd name="connsiteX3" fmla="*/ 2121223 w 2366010"/>
              <a:gd name="connsiteY3" fmla="*/ 6 h 5124456"/>
              <a:gd name="connsiteX4" fmla="*/ 2366010 w 2366010"/>
              <a:gd name="connsiteY4" fmla="*/ 244793 h 5124456"/>
              <a:gd name="connsiteX5" fmla="*/ 2366010 w 2366010"/>
              <a:gd name="connsiteY5" fmla="*/ 4879669 h 5124456"/>
              <a:gd name="connsiteX6" fmla="*/ 2121223 w 2366010"/>
              <a:gd name="connsiteY6" fmla="*/ 5124456 h 5124456"/>
              <a:gd name="connsiteX7" fmla="*/ 244787 w 2366010"/>
              <a:gd name="connsiteY7" fmla="*/ 5124456 h 5124456"/>
              <a:gd name="connsiteX8" fmla="*/ 0 w 2366010"/>
              <a:gd name="connsiteY8" fmla="*/ 4879669 h 5124456"/>
              <a:gd name="connsiteX9" fmla="*/ 0 w 2366010"/>
              <a:gd name="connsiteY9" fmla="*/ 244793 h 5124456"/>
              <a:gd name="connsiteX0" fmla="*/ 0 w 2366010"/>
              <a:gd name="connsiteY0" fmla="*/ 244794 h 5124457"/>
              <a:gd name="connsiteX1" fmla="*/ 244787 w 2366010"/>
              <a:gd name="connsiteY1" fmla="*/ 7 h 5124457"/>
              <a:gd name="connsiteX2" fmla="*/ 659130 w 2366010"/>
              <a:gd name="connsiteY2" fmla="*/ 186697 h 5124457"/>
              <a:gd name="connsiteX3" fmla="*/ 2121223 w 2366010"/>
              <a:gd name="connsiteY3" fmla="*/ 7 h 5124457"/>
              <a:gd name="connsiteX4" fmla="*/ 2366010 w 2366010"/>
              <a:gd name="connsiteY4" fmla="*/ 244794 h 5124457"/>
              <a:gd name="connsiteX5" fmla="*/ 2366010 w 2366010"/>
              <a:gd name="connsiteY5" fmla="*/ 4879670 h 5124457"/>
              <a:gd name="connsiteX6" fmla="*/ 2121223 w 2366010"/>
              <a:gd name="connsiteY6" fmla="*/ 5124457 h 5124457"/>
              <a:gd name="connsiteX7" fmla="*/ 244787 w 2366010"/>
              <a:gd name="connsiteY7" fmla="*/ 5124457 h 5124457"/>
              <a:gd name="connsiteX8" fmla="*/ 0 w 2366010"/>
              <a:gd name="connsiteY8" fmla="*/ 4879670 h 5124457"/>
              <a:gd name="connsiteX9" fmla="*/ 0 w 2366010"/>
              <a:gd name="connsiteY9" fmla="*/ 244794 h 5124457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6591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6591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7353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9704 h 5139367"/>
              <a:gd name="connsiteX1" fmla="*/ 244787 w 2366010"/>
              <a:gd name="connsiteY1" fmla="*/ 14917 h 5139367"/>
              <a:gd name="connsiteX2" fmla="*/ 499110 w 2366010"/>
              <a:gd name="connsiteY2" fmla="*/ 30158 h 5139367"/>
              <a:gd name="connsiteX3" fmla="*/ 735330 w 2366010"/>
              <a:gd name="connsiteY3" fmla="*/ 201607 h 5139367"/>
              <a:gd name="connsiteX4" fmla="*/ 2121223 w 2366010"/>
              <a:gd name="connsiteY4" fmla="*/ 14917 h 5139367"/>
              <a:gd name="connsiteX5" fmla="*/ 2366010 w 2366010"/>
              <a:gd name="connsiteY5" fmla="*/ 259704 h 5139367"/>
              <a:gd name="connsiteX6" fmla="*/ 2366010 w 2366010"/>
              <a:gd name="connsiteY6" fmla="*/ 4894580 h 5139367"/>
              <a:gd name="connsiteX7" fmla="*/ 2121223 w 2366010"/>
              <a:gd name="connsiteY7" fmla="*/ 5139367 h 5139367"/>
              <a:gd name="connsiteX8" fmla="*/ 244787 w 2366010"/>
              <a:gd name="connsiteY8" fmla="*/ 5139367 h 5139367"/>
              <a:gd name="connsiteX9" fmla="*/ 0 w 2366010"/>
              <a:gd name="connsiteY9" fmla="*/ 4894580 h 5139367"/>
              <a:gd name="connsiteX10" fmla="*/ 0 w 2366010"/>
              <a:gd name="connsiteY10" fmla="*/ 259704 h 5139367"/>
              <a:gd name="connsiteX0" fmla="*/ 0 w 2366010"/>
              <a:gd name="connsiteY0" fmla="*/ 255334 h 5134997"/>
              <a:gd name="connsiteX1" fmla="*/ 244787 w 2366010"/>
              <a:gd name="connsiteY1" fmla="*/ 10547 h 5134997"/>
              <a:gd name="connsiteX2" fmla="*/ 499110 w 2366010"/>
              <a:gd name="connsiteY2" fmla="*/ 25788 h 5134997"/>
              <a:gd name="connsiteX3" fmla="*/ 735330 w 2366010"/>
              <a:gd name="connsiteY3" fmla="*/ 197237 h 5134997"/>
              <a:gd name="connsiteX4" fmla="*/ 2121223 w 2366010"/>
              <a:gd name="connsiteY4" fmla="*/ 10547 h 5134997"/>
              <a:gd name="connsiteX5" fmla="*/ 2366010 w 2366010"/>
              <a:gd name="connsiteY5" fmla="*/ 255334 h 5134997"/>
              <a:gd name="connsiteX6" fmla="*/ 2366010 w 2366010"/>
              <a:gd name="connsiteY6" fmla="*/ 4890210 h 5134997"/>
              <a:gd name="connsiteX7" fmla="*/ 2121223 w 2366010"/>
              <a:gd name="connsiteY7" fmla="*/ 5134997 h 5134997"/>
              <a:gd name="connsiteX8" fmla="*/ 244787 w 2366010"/>
              <a:gd name="connsiteY8" fmla="*/ 5134997 h 5134997"/>
              <a:gd name="connsiteX9" fmla="*/ 0 w 2366010"/>
              <a:gd name="connsiteY9" fmla="*/ 4890210 h 5134997"/>
              <a:gd name="connsiteX10" fmla="*/ 0 w 2366010"/>
              <a:gd name="connsiteY10" fmla="*/ 255334 h 5134997"/>
              <a:gd name="connsiteX0" fmla="*/ 0 w 2366010"/>
              <a:gd name="connsiteY0" fmla="*/ 255334 h 5134997"/>
              <a:gd name="connsiteX1" fmla="*/ 244787 w 2366010"/>
              <a:gd name="connsiteY1" fmla="*/ 10547 h 5134997"/>
              <a:gd name="connsiteX2" fmla="*/ 499110 w 2366010"/>
              <a:gd name="connsiteY2" fmla="*/ 25788 h 5134997"/>
              <a:gd name="connsiteX3" fmla="*/ 731520 w 2366010"/>
              <a:gd name="connsiteY3" fmla="*/ 193427 h 5134997"/>
              <a:gd name="connsiteX4" fmla="*/ 2121223 w 2366010"/>
              <a:gd name="connsiteY4" fmla="*/ 10547 h 5134997"/>
              <a:gd name="connsiteX5" fmla="*/ 2366010 w 2366010"/>
              <a:gd name="connsiteY5" fmla="*/ 255334 h 5134997"/>
              <a:gd name="connsiteX6" fmla="*/ 2366010 w 2366010"/>
              <a:gd name="connsiteY6" fmla="*/ 4890210 h 5134997"/>
              <a:gd name="connsiteX7" fmla="*/ 2121223 w 2366010"/>
              <a:gd name="connsiteY7" fmla="*/ 5134997 h 5134997"/>
              <a:gd name="connsiteX8" fmla="*/ 244787 w 2366010"/>
              <a:gd name="connsiteY8" fmla="*/ 5134997 h 5134997"/>
              <a:gd name="connsiteX9" fmla="*/ 0 w 2366010"/>
              <a:gd name="connsiteY9" fmla="*/ 4890210 h 5134997"/>
              <a:gd name="connsiteX10" fmla="*/ 0 w 2366010"/>
              <a:gd name="connsiteY10" fmla="*/ 255334 h 5134997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152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152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914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914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1685 h 5131348"/>
              <a:gd name="connsiteX1" fmla="*/ 244787 w 2366010"/>
              <a:gd name="connsiteY1" fmla="*/ 6898 h 5131348"/>
              <a:gd name="connsiteX2" fmla="*/ 510540 w 2366010"/>
              <a:gd name="connsiteY2" fmla="*/ 10709 h 5131348"/>
              <a:gd name="connsiteX3" fmla="*/ 739140 w 2366010"/>
              <a:gd name="connsiteY3" fmla="*/ 189778 h 5131348"/>
              <a:gd name="connsiteX4" fmla="*/ 2121223 w 2366010"/>
              <a:gd name="connsiteY4" fmla="*/ 6898 h 5131348"/>
              <a:gd name="connsiteX5" fmla="*/ 2366010 w 2366010"/>
              <a:gd name="connsiteY5" fmla="*/ 251685 h 5131348"/>
              <a:gd name="connsiteX6" fmla="*/ 2366010 w 2366010"/>
              <a:gd name="connsiteY6" fmla="*/ 4886561 h 5131348"/>
              <a:gd name="connsiteX7" fmla="*/ 2121223 w 2366010"/>
              <a:gd name="connsiteY7" fmla="*/ 5131348 h 5131348"/>
              <a:gd name="connsiteX8" fmla="*/ 244787 w 2366010"/>
              <a:gd name="connsiteY8" fmla="*/ 5131348 h 5131348"/>
              <a:gd name="connsiteX9" fmla="*/ 0 w 2366010"/>
              <a:gd name="connsiteY9" fmla="*/ 4886561 h 5131348"/>
              <a:gd name="connsiteX10" fmla="*/ 0 w 2366010"/>
              <a:gd name="connsiteY10" fmla="*/ 251685 h 5131348"/>
              <a:gd name="connsiteX0" fmla="*/ 0 w 2366010"/>
              <a:gd name="connsiteY0" fmla="*/ 251685 h 5131348"/>
              <a:gd name="connsiteX1" fmla="*/ 244787 w 2366010"/>
              <a:gd name="connsiteY1" fmla="*/ 6898 h 5131348"/>
              <a:gd name="connsiteX2" fmla="*/ 510540 w 2366010"/>
              <a:gd name="connsiteY2" fmla="*/ 10709 h 5131348"/>
              <a:gd name="connsiteX3" fmla="*/ 727710 w 2366010"/>
              <a:gd name="connsiteY3" fmla="*/ 189778 h 5131348"/>
              <a:gd name="connsiteX4" fmla="*/ 2121223 w 2366010"/>
              <a:gd name="connsiteY4" fmla="*/ 6898 h 5131348"/>
              <a:gd name="connsiteX5" fmla="*/ 2366010 w 2366010"/>
              <a:gd name="connsiteY5" fmla="*/ 251685 h 5131348"/>
              <a:gd name="connsiteX6" fmla="*/ 2366010 w 2366010"/>
              <a:gd name="connsiteY6" fmla="*/ 4886561 h 5131348"/>
              <a:gd name="connsiteX7" fmla="*/ 2121223 w 2366010"/>
              <a:gd name="connsiteY7" fmla="*/ 5131348 h 5131348"/>
              <a:gd name="connsiteX8" fmla="*/ 244787 w 2366010"/>
              <a:gd name="connsiteY8" fmla="*/ 5131348 h 5131348"/>
              <a:gd name="connsiteX9" fmla="*/ 0 w 2366010"/>
              <a:gd name="connsiteY9" fmla="*/ 4886561 h 5131348"/>
              <a:gd name="connsiteX10" fmla="*/ 0 w 2366010"/>
              <a:gd name="connsiteY10" fmla="*/ 251685 h 5131348"/>
              <a:gd name="connsiteX0" fmla="*/ 0 w 2366010"/>
              <a:gd name="connsiteY0" fmla="*/ 255624 h 5135287"/>
              <a:gd name="connsiteX1" fmla="*/ 244787 w 2366010"/>
              <a:gd name="connsiteY1" fmla="*/ 10837 h 5135287"/>
              <a:gd name="connsiteX2" fmla="*/ 520700 w 2366010"/>
              <a:gd name="connsiteY2" fmla="*/ 7028 h 5135287"/>
              <a:gd name="connsiteX3" fmla="*/ 727710 w 2366010"/>
              <a:gd name="connsiteY3" fmla="*/ 193717 h 5135287"/>
              <a:gd name="connsiteX4" fmla="*/ 2121223 w 2366010"/>
              <a:gd name="connsiteY4" fmla="*/ 10837 h 5135287"/>
              <a:gd name="connsiteX5" fmla="*/ 2366010 w 2366010"/>
              <a:gd name="connsiteY5" fmla="*/ 255624 h 5135287"/>
              <a:gd name="connsiteX6" fmla="*/ 2366010 w 2366010"/>
              <a:gd name="connsiteY6" fmla="*/ 4890500 h 5135287"/>
              <a:gd name="connsiteX7" fmla="*/ 2121223 w 2366010"/>
              <a:gd name="connsiteY7" fmla="*/ 5135287 h 5135287"/>
              <a:gd name="connsiteX8" fmla="*/ 244787 w 2366010"/>
              <a:gd name="connsiteY8" fmla="*/ 5135287 h 5135287"/>
              <a:gd name="connsiteX9" fmla="*/ 0 w 2366010"/>
              <a:gd name="connsiteY9" fmla="*/ 4890500 h 5135287"/>
              <a:gd name="connsiteX10" fmla="*/ 0 w 2366010"/>
              <a:gd name="connsiteY10" fmla="*/ 255624 h 5135287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2121223 w 2366010"/>
              <a:gd name="connsiteY4" fmla="*/ 11860 h 5136310"/>
              <a:gd name="connsiteX5" fmla="*/ 2366010 w 2366010"/>
              <a:gd name="connsiteY5" fmla="*/ 256647 h 5136310"/>
              <a:gd name="connsiteX6" fmla="*/ 2366010 w 2366010"/>
              <a:gd name="connsiteY6" fmla="*/ 4891523 h 5136310"/>
              <a:gd name="connsiteX7" fmla="*/ 2121223 w 2366010"/>
              <a:gd name="connsiteY7" fmla="*/ 5136310 h 5136310"/>
              <a:gd name="connsiteX8" fmla="*/ 244787 w 2366010"/>
              <a:gd name="connsiteY8" fmla="*/ 5136310 h 5136310"/>
              <a:gd name="connsiteX9" fmla="*/ 0 w 2366010"/>
              <a:gd name="connsiteY9" fmla="*/ 4891523 h 5136310"/>
              <a:gd name="connsiteX10" fmla="*/ 0 w 2366010"/>
              <a:gd name="connsiteY10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2121223 w 2366010"/>
              <a:gd name="connsiteY4" fmla="*/ 11860 h 5136310"/>
              <a:gd name="connsiteX5" fmla="*/ 2366010 w 2366010"/>
              <a:gd name="connsiteY5" fmla="*/ 256647 h 5136310"/>
              <a:gd name="connsiteX6" fmla="*/ 2366010 w 2366010"/>
              <a:gd name="connsiteY6" fmla="*/ 4891523 h 5136310"/>
              <a:gd name="connsiteX7" fmla="*/ 2121223 w 2366010"/>
              <a:gd name="connsiteY7" fmla="*/ 5136310 h 5136310"/>
              <a:gd name="connsiteX8" fmla="*/ 244787 w 2366010"/>
              <a:gd name="connsiteY8" fmla="*/ 5136310 h 5136310"/>
              <a:gd name="connsiteX9" fmla="*/ 0 w 2366010"/>
              <a:gd name="connsiteY9" fmla="*/ 4891523 h 5136310"/>
              <a:gd name="connsiteX10" fmla="*/ 0 w 2366010"/>
              <a:gd name="connsiteY10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2381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58153 w 2366010"/>
              <a:gd name="connsiteY5" fmla="*/ 1375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5773 w 2366010"/>
              <a:gd name="connsiteY5" fmla="*/ 17823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73393 w 2366010"/>
              <a:gd name="connsiteY5" fmla="*/ 21125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0693 w 2366010"/>
              <a:gd name="connsiteY5" fmla="*/ 1883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0693 w 2366010"/>
              <a:gd name="connsiteY5" fmla="*/ 1883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8231 h 5137894"/>
              <a:gd name="connsiteX1" fmla="*/ 237167 w 2366010"/>
              <a:gd name="connsiteY1" fmla="*/ 10904 h 5137894"/>
              <a:gd name="connsiteX2" fmla="*/ 520700 w 2366010"/>
              <a:gd name="connsiteY2" fmla="*/ 9635 h 5137894"/>
              <a:gd name="connsiteX3" fmla="*/ 727710 w 2366010"/>
              <a:gd name="connsiteY3" fmla="*/ 196324 h 5137894"/>
              <a:gd name="connsiteX4" fmla="*/ 1364453 w 2366010"/>
              <a:gd name="connsiteY4" fmla="*/ 197597 h 5137894"/>
              <a:gd name="connsiteX5" fmla="*/ 1760693 w 2366010"/>
              <a:gd name="connsiteY5" fmla="*/ 189977 h 5137894"/>
              <a:gd name="connsiteX6" fmla="*/ 1877533 w 2366010"/>
              <a:gd name="connsiteY6" fmla="*/ 37577 h 5137894"/>
              <a:gd name="connsiteX7" fmla="*/ 2121223 w 2366010"/>
              <a:gd name="connsiteY7" fmla="*/ 13444 h 5137894"/>
              <a:gd name="connsiteX8" fmla="*/ 2366010 w 2366010"/>
              <a:gd name="connsiteY8" fmla="*/ 258231 h 5137894"/>
              <a:gd name="connsiteX9" fmla="*/ 2366010 w 2366010"/>
              <a:gd name="connsiteY9" fmla="*/ 4893107 h 5137894"/>
              <a:gd name="connsiteX10" fmla="*/ 2121223 w 2366010"/>
              <a:gd name="connsiteY10" fmla="*/ 5137894 h 5137894"/>
              <a:gd name="connsiteX11" fmla="*/ 244787 w 2366010"/>
              <a:gd name="connsiteY11" fmla="*/ 5137894 h 5137894"/>
              <a:gd name="connsiteX12" fmla="*/ 0 w 2366010"/>
              <a:gd name="connsiteY12" fmla="*/ 4893107 h 5137894"/>
              <a:gd name="connsiteX13" fmla="*/ 0 w 2366010"/>
              <a:gd name="connsiteY13" fmla="*/ 258231 h 5137894"/>
              <a:gd name="connsiteX0" fmla="*/ 0 w 2366010"/>
              <a:gd name="connsiteY0" fmla="*/ 258231 h 5137894"/>
              <a:gd name="connsiteX1" fmla="*/ 237167 w 2366010"/>
              <a:gd name="connsiteY1" fmla="*/ 10904 h 5137894"/>
              <a:gd name="connsiteX2" fmla="*/ 520700 w 2366010"/>
              <a:gd name="connsiteY2" fmla="*/ 9635 h 5137894"/>
              <a:gd name="connsiteX3" fmla="*/ 727710 w 2366010"/>
              <a:gd name="connsiteY3" fmla="*/ 196324 h 5137894"/>
              <a:gd name="connsiteX4" fmla="*/ 1364453 w 2366010"/>
              <a:gd name="connsiteY4" fmla="*/ 197597 h 5137894"/>
              <a:gd name="connsiteX5" fmla="*/ 1760693 w 2366010"/>
              <a:gd name="connsiteY5" fmla="*/ 189977 h 5137894"/>
              <a:gd name="connsiteX6" fmla="*/ 1877533 w 2366010"/>
              <a:gd name="connsiteY6" fmla="*/ 37577 h 5137894"/>
              <a:gd name="connsiteX7" fmla="*/ 2121223 w 2366010"/>
              <a:gd name="connsiteY7" fmla="*/ 13444 h 5137894"/>
              <a:gd name="connsiteX8" fmla="*/ 2366010 w 2366010"/>
              <a:gd name="connsiteY8" fmla="*/ 258231 h 5137894"/>
              <a:gd name="connsiteX9" fmla="*/ 2366010 w 2366010"/>
              <a:gd name="connsiteY9" fmla="*/ 4893107 h 5137894"/>
              <a:gd name="connsiteX10" fmla="*/ 2121223 w 2366010"/>
              <a:gd name="connsiteY10" fmla="*/ 5137894 h 5137894"/>
              <a:gd name="connsiteX11" fmla="*/ 244787 w 2366010"/>
              <a:gd name="connsiteY11" fmla="*/ 5137894 h 5137894"/>
              <a:gd name="connsiteX12" fmla="*/ 0 w 2366010"/>
              <a:gd name="connsiteY12" fmla="*/ 4893107 h 5137894"/>
              <a:gd name="connsiteX13" fmla="*/ 0 w 2366010"/>
              <a:gd name="connsiteY13" fmla="*/ 258231 h 5137894"/>
              <a:gd name="connsiteX0" fmla="*/ 0 w 2366010"/>
              <a:gd name="connsiteY0" fmla="*/ 263996 h 5143659"/>
              <a:gd name="connsiteX1" fmla="*/ 237167 w 2366010"/>
              <a:gd name="connsiteY1" fmla="*/ 16669 h 5143659"/>
              <a:gd name="connsiteX2" fmla="*/ 520700 w 2366010"/>
              <a:gd name="connsiteY2" fmla="*/ 15400 h 5143659"/>
              <a:gd name="connsiteX3" fmla="*/ 727710 w 2366010"/>
              <a:gd name="connsiteY3" fmla="*/ 202089 h 5143659"/>
              <a:gd name="connsiteX4" fmla="*/ 1364453 w 2366010"/>
              <a:gd name="connsiteY4" fmla="*/ 203362 h 5143659"/>
              <a:gd name="connsiteX5" fmla="*/ 1760693 w 2366010"/>
              <a:gd name="connsiteY5" fmla="*/ 195742 h 5143659"/>
              <a:gd name="connsiteX6" fmla="*/ 1864833 w 2366010"/>
              <a:gd name="connsiteY6" fmla="*/ 25562 h 5143659"/>
              <a:gd name="connsiteX7" fmla="*/ 2121223 w 2366010"/>
              <a:gd name="connsiteY7" fmla="*/ 19209 h 5143659"/>
              <a:gd name="connsiteX8" fmla="*/ 2366010 w 2366010"/>
              <a:gd name="connsiteY8" fmla="*/ 263996 h 5143659"/>
              <a:gd name="connsiteX9" fmla="*/ 2366010 w 2366010"/>
              <a:gd name="connsiteY9" fmla="*/ 4898872 h 5143659"/>
              <a:gd name="connsiteX10" fmla="*/ 2121223 w 2366010"/>
              <a:gd name="connsiteY10" fmla="*/ 5143659 h 5143659"/>
              <a:gd name="connsiteX11" fmla="*/ 244787 w 2366010"/>
              <a:gd name="connsiteY11" fmla="*/ 5143659 h 5143659"/>
              <a:gd name="connsiteX12" fmla="*/ 0 w 2366010"/>
              <a:gd name="connsiteY12" fmla="*/ 4898872 h 5143659"/>
              <a:gd name="connsiteX13" fmla="*/ 0 w 2366010"/>
              <a:gd name="connsiteY13" fmla="*/ 263996 h 5143659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364453 w 2366010"/>
              <a:gd name="connsiteY4" fmla="*/ 196014 h 5136311"/>
              <a:gd name="connsiteX5" fmla="*/ 1760693 w 2366010"/>
              <a:gd name="connsiteY5" fmla="*/ 188394 h 5136311"/>
              <a:gd name="connsiteX6" fmla="*/ 1864833 w 2366010"/>
              <a:gd name="connsiteY6" fmla="*/ 18214 h 5136311"/>
              <a:gd name="connsiteX7" fmla="*/ 2121223 w 2366010"/>
              <a:gd name="connsiteY7" fmla="*/ 11861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6069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60632 h 5140295"/>
              <a:gd name="connsiteX1" fmla="*/ 237167 w 2366010"/>
              <a:gd name="connsiteY1" fmla="*/ 13305 h 5140295"/>
              <a:gd name="connsiteX2" fmla="*/ 520700 w 2366010"/>
              <a:gd name="connsiteY2" fmla="*/ 12036 h 5140295"/>
              <a:gd name="connsiteX3" fmla="*/ 727710 w 2366010"/>
              <a:gd name="connsiteY3" fmla="*/ 198725 h 5140295"/>
              <a:gd name="connsiteX4" fmla="*/ 1364453 w 2366010"/>
              <a:gd name="connsiteY4" fmla="*/ 199998 h 5140295"/>
              <a:gd name="connsiteX5" fmla="*/ 1753073 w 2366010"/>
              <a:gd name="connsiteY5" fmla="*/ 192378 h 5140295"/>
              <a:gd name="connsiteX6" fmla="*/ 1857213 w 2366010"/>
              <a:gd name="connsiteY6" fmla="*/ 14578 h 5140295"/>
              <a:gd name="connsiteX7" fmla="*/ 2121223 w 2366010"/>
              <a:gd name="connsiteY7" fmla="*/ 15845 h 5140295"/>
              <a:gd name="connsiteX8" fmla="*/ 2366010 w 2366010"/>
              <a:gd name="connsiteY8" fmla="*/ 260632 h 5140295"/>
              <a:gd name="connsiteX9" fmla="*/ 2366010 w 2366010"/>
              <a:gd name="connsiteY9" fmla="*/ 4895508 h 5140295"/>
              <a:gd name="connsiteX10" fmla="*/ 2121223 w 2366010"/>
              <a:gd name="connsiteY10" fmla="*/ 5140295 h 5140295"/>
              <a:gd name="connsiteX11" fmla="*/ 244787 w 2366010"/>
              <a:gd name="connsiteY11" fmla="*/ 5140295 h 5140295"/>
              <a:gd name="connsiteX12" fmla="*/ 0 w 2366010"/>
              <a:gd name="connsiteY12" fmla="*/ 4895508 h 5140295"/>
              <a:gd name="connsiteX13" fmla="*/ 0 w 2366010"/>
              <a:gd name="connsiteY13" fmla="*/ 260632 h 5140295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3073 w 2366010"/>
              <a:gd name="connsiteY5" fmla="*/ 193915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59044 h 5138707"/>
              <a:gd name="connsiteX1" fmla="*/ 237167 w 2366010"/>
              <a:gd name="connsiteY1" fmla="*/ 11717 h 5138707"/>
              <a:gd name="connsiteX2" fmla="*/ 520700 w 2366010"/>
              <a:gd name="connsiteY2" fmla="*/ 10448 h 5138707"/>
              <a:gd name="connsiteX3" fmla="*/ 727710 w 2366010"/>
              <a:gd name="connsiteY3" fmla="*/ 197137 h 5138707"/>
              <a:gd name="connsiteX4" fmla="*/ 1364453 w 2366010"/>
              <a:gd name="connsiteY4" fmla="*/ 198410 h 5138707"/>
              <a:gd name="connsiteX5" fmla="*/ 1753073 w 2366010"/>
              <a:gd name="connsiteY5" fmla="*/ 190790 h 5138707"/>
              <a:gd name="connsiteX6" fmla="*/ 1857213 w 2366010"/>
              <a:gd name="connsiteY6" fmla="*/ 12990 h 5138707"/>
              <a:gd name="connsiteX7" fmla="*/ 2121223 w 2366010"/>
              <a:gd name="connsiteY7" fmla="*/ 14257 h 5138707"/>
              <a:gd name="connsiteX8" fmla="*/ 2366010 w 2366010"/>
              <a:gd name="connsiteY8" fmla="*/ 259044 h 5138707"/>
              <a:gd name="connsiteX9" fmla="*/ 2366010 w 2366010"/>
              <a:gd name="connsiteY9" fmla="*/ 4893920 h 5138707"/>
              <a:gd name="connsiteX10" fmla="*/ 2121223 w 2366010"/>
              <a:gd name="connsiteY10" fmla="*/ 5138707 h 5138707"/>
              <a:gd name="connsiteX11" fmla="*/ 244787 w 2366010"/>
              <a:gd name="connsiteY11" fmla="*/ 5138707 h 5138707"/>
              <a:gd name="connsiteX12" fmla="*/ 0 w 2366010"/>
              <a:gd name="connsiteY12" fmla="*/ 4893920 h 5138707"/>
              <a:gd name="connsiteX13" fmla="*/ 0 w 2366010"/>
              <a:gd name="connsiteY13" fmla="*/ 259044 h 5138707"/>
              <a:gd name="connsiteX0" fmla="*/ 0 w 2366010"/>
              <a:gd name="connsiteY0" fmla="*/ 259044 h 5138707"/>
              <a:gd name="connsiteX1" fmla="*/ 237167 w 2366010"/>
              <a:gd name="connsiteY1" fmla="*/ 11717 h 5138707"/>
              <a:gd name="connsiteX2" fmla="*/ 520700 w 2366010"/>
              <a:gd name="connsiteY2" fmla="*/ 10448 h 5138707"/>
              <a:gd name="connsiteX3" fmla="*/ 727710 w 2366010"/>
              <a:gd name="connsiteY3" fmla="*/ 197137 h 5138707"/>
              <a:gd name="connsiteX4" fmla="*/ 1364453 w 2366010"/>
              <a:gd name="connsiteY4" fmla="*/ 198410 h 5138707"/>
              <a:gd name="connsiteX5" fmla="*/ 1753073 w 2366010"/>
              <a:gd name="connsiteY5" fmla="*/ 190790 h 5138707"/>
              <a:gd name="connsiteX6" fmla="*/ 1857213 w 2366010"/>
              <a:gd name="connsiteY6" fmla="*/ 12990 h 5138707"/>
              <a:gd name="connsiteX7" fmla="*/ 2121223 w 2366010"/>
              <a:gd name="connsiteY7" fmla="*/ 14257 h 5138707"/>
              <a:gd name="connsiteX8" fmla="*/ 2366010 w 2366010"/>
              <a:gd name="connsiteY8" fmla="*/ 259044 h 5138707"/>
              <a:gd name="connsiteX9" fmla="*/ 2366010 w 2366010"/>
              <a:gd name="connsiteY9" fmla="*/ 4893920 h 5138707"/>
              <a:gd name="connsiteX10" fmla="*/ 2121223 w 2366010"/>
              <a:gd name="connsiteY10" fmla="*/ 5138707 h 5138707"/>
              <a:gd name="connsiteX11" fmla="*/ 244787 w 2366010"/>
              <a:gd name="connsiteY11" fmla="*/ 5138707 h 5138707"/>
              <a:gd name="connsiteX12" fmla="*/ 0 w 2366010"/>
              <a:gd name="connsiteY12" fmla="*/ 4893920 h 5138707"/>
              <a:gd name="connsiteX13" fmla="*/ 0 w 2366010"/>
              <a:gd name="connsiteY13" fmla="*/ 259044 h 5138707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3073 w 2366010"/>
              <a:gd name="connsiteY5" fmla="*/ 193915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5613 w 2366010"/>
              <a:gd name="connsiteY5" fmla="*/ 186299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5613 w 2366010"/>
              <a:gd name="connsiteY5" fmla="*/ 186299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1383 h 5141046"/>
              <a:gd name="connsiteX1" fmla="*/ 237167 w 2366010"/>
              <a:gd name="connsiteY1" fmla="*/ 14056 h 5141046"/>
              <a:gd name="connsiteX2" fmla="*/ 520700 w 2366010"/>
              <a:gd name="connsiteY2" fmla="*/ 12787 h 5141046"/>
              <a:gd name="connsiteX3" fmla="*/ 727710 w 2366010"/>
              <a:gd name="connsiteY3" fmla="*/ 199476 h 5141046"/>
              <a:gd name="connsiteX4" fmla="*/ 1364453 w 2366010"/>
              <a:gd name="connsiteY4" fmla="*/ 200749 h 5141046"/>
              <a:gd name="connsiteX5" fmla="*/ 1755613 w 2366010"/>
              <a:gd name="connsiteY5" fmla="*/ 185513 h 5141046"/>
              <a:gd name="connsiteX6" fmla="*/ 1857213 w 2366010"/>
              <a:gd name="connsiteY6" fmla="*/ 15329 h 5141046"/>
              <a:gd name="connsiteX7" fmla="*/ 2121223 w 2366010"/>
              <a:gd name="connsiteY7" fmla="*/ 16596 h 5141046"/>
              <a:gd name="connsiteX8" fmla="*/ 2366010 w 2366010"/>
              <a:gd name="connsiteY8" fmla="*/ 261383 h 5141046"/>
              <a:gd name="connsiteX9" fmla="*/ 2366010 w 2366010"/>
              <a:gd name="connsiteY9" fmla="*/ 4896259 h 5141046"/>
              <a:gd name="connsiteX10" fmla="*/ 2121223 w 2366010"/>
              <a:gd name="connsiteY10" fmla="*/ 5141046 h 5141046"/>
              <a:gd name="connsiteX11" fmla="*/ 244787 w 2366010"/>
              <a:gd name="connsiteY11" fmla="*/ 5141046 h 5141046"/>
              <a:gd name="connsiteX12" fmla="*/ 0 w 2366010"/>
              <a:gd name="connsiteY12" fmla="*/ 4896259 h 5141046"/>
              <a:gd name="connsiteX13" fmla="*/ 0 w 2366010"/>
              <a:gd name="connsiteY13" fmla="*/ 261383 h 5141046"/>
              <a:gd name="connsiteX0" fmla="*/ 0 w 2366010"/>
              <a:gd name="connsiteY0" fmla="*/ 261383 h 5141046"/>
              <a:gd name="connsiteX1" fmla="*/ 237167 w 2366010"/>
              <a:gd name="connsiteY1" fmla="*/ 14056 h 5141046"/>
              <a:gd name="connsiteX2" fmla="*/ 520700 w 2366010"/>
              <a:gd name="connsiteY2" fmla="*/ 12787 h 5141046"/>
              <a:gd name="connsiteX3" fmla="*/ 727710 w 2366010"/>
              <a:gd name="connsiteY3" fmla="*/ 199476 h 5141046"/>
              <a:gd name="connsiteX4" fmla="*/ 1364453 w 2366010"/>
              <a:gd name="connsiteY4" fmla="*/ 200749 h 5141046"/>
              <a:gd name="connsiteX5" fmla="*/ 1755613 w 2366010"/>
              <a:gd name="connsiteY5" fmla="*/ 185513 h 5141046"/>
              <a:gd name="connsiteX6" fmla="*/ 1857213 w 2366010"/>
              <a:gd name="connsiteY6" fmla="*/ 15329 h 5141046"/>
              <a:gd name="connsiteX7" fmla="*/ 2121223 w 2366010"/>
              <a:gd name="connsiteY7" fmla="*/ 16596 h 5141046"/>
              <a:gd name="connsiteX8" fmla="*/ 2366010 w 2366010"/>
              <a:gd name="connsiteY8" fmla="*/ 261383 h 5141046"/>
              <a:gd name="connsiteX9" fmla="*/ 2366010 w 2366010"/>
              <a:gd name="connsiteY9" fmla="*/ 4896259 h 5141046"/>
              <a:gd name="connsiteX10" fmla="*/ 2121223 w 2366010"/>
              <a:gd name="connsiteY10" fmla="*/ 5141046 h 5141046"/>
              <a:gd name="connsiteX11" fmla="*/ 244787 w 2366010"/>
              <a:gd name="connsiteY11" fmla="*/ 5141046 h 5141046"/>
              <a:gd name="connsiteX12" fmla="*/ 0 w 2366010"/>
              <a:gd name="connsiteY12" fmla="*/ 4896259 h 5141046"/>
              <a:gd name="connsiteX13" fmla="*/ 0 w 2366010"/>
              <a:gd name="connsiteY13" fmla="*/ 261383 h 5141046"/>
              <a:gd name="connsiteX0" fmla="*/ 0 w 2366010"/>
              <a:gd name="connsiteY0" fmla="*/ 266517 h 5146180"/>
              <a:gd name="connsiteX1" fmla="*/ 237167 w 2366010"/>
              <a:gd name="connsiteY1" fmla="*/ 19190 h 5146180"/>
              <a:gd name="connsiteX2" fmla="*/ 520700 w 2366010"/>
              <a:gd name="connsiteY2" fmla="*/ 17921 h 5146180"/>
              <a:gd name="connsiteX3" fmla="*/ 727710 w 2366010"/>
              <a:gd name="connsiteY3" fmla="*/ 204610 h 5146180"/>
              <a:gd name="connsiteX4" fmla="*/ 1364453 w 2366010"/>
              <a:gd name="connsiteY4" fmla="*/ 205883 h 5146180"/>
              <a:gd name="connsiteX5" fmla="*/ 1755613 w 2366010"/>
              <a:gd name="connsiteY5" fmla="*/ 190647 h 5146180"/>
              <a:gd name="connsiteX6" fmla="*/ 1857213 w 2366010"/>
              <a:gd name="connsiteY6" fmla="*/ 20463 h 5146180"/>
              <a:gd name="connsiteX7" fmla="*/ 2133923 w 2366010"/>
              <a:gd name="connsiteY7" fmla="*/ 14114 h 5146180"/>
              <a:gd name="connsiteX8" fmla="*/ 2366010 w 2366010"/>
              <a:gd name="connsiteY8" fmla="*/ 266517 h 5146180"/>
              <a:gd name="connsiteX9" fmla="*/ 2366010 w 2366010"/>
              <a:gd name="connsiteY9" fmla="*/ 4901393 h 5146180"/>
              <a:gd name="connsiteX10" fmla="*/ 2121223 w 2366010"/>
              <a:gd name="connsiteY10" fmla="*/ 5146180 h 5146180"/>
              <a:gd name="connsiteX11" fmla="*/ 244787 w 2366010"/>
              <a:gd name="connsiteY11" fmla="*/ 5146180 h 5146180"/>
              <a:gd name="connsiteX12" fmla="*/ 0 w 2366010"/>
              <a:gd name="connsiteY12" fmla="*/ 4901393 h 5146180"/>
              <a:gd name="connsiteX13" fmla="*/ 0 w 2366010"/>
              <a:gd name="connsiteY13" fmla="*/ 266517 h 5146180"/>
              <a:gd name="connsiteX0" fmla="*/ 0 w 2366010"/>
              <a:gd name="connsiteY0" fmla="*/ 266517 h 5146180"/>
              <a:gd name="connsiteX1" fmla="*/ 237167 w 2366010"/>
              <a:gd name="connsiteY1" fmla="*/ 19190 h 5146180"/>
              <a:gd name="connsiteX2" fmla="*/ 520700 w 2366010"/>
              <a:gd name="connsiteY2" fmla="*/ 17921 h 5146180"/>
              <a:gd name="connsiteX3" fmla="*/ 727710 w 2366010"/>
              <a:gd name="connsiteY3" fmla="*/ 204610 h 5146180"/>
              <a:gd name="connsiteX4" fmla="*/ 1364453 w 2366010"/>
              <a:gd name="connsiteY4" fmla="*/ 205883 h 5146180"/>
              <a:gd name="connsiteX5" fmla="*/ 1755613 w 2366010"/>
              <a:gd name="connsiteY5" fmla="*/ 190647 h 5146180"/>
              <a:gd name="connsiteX6" fmla="*/ 1857213 w 2366010"/>
              <a:gd name="connsiteY6" fmla="*/ 20463 h 5146180"/>
              <a:gd name="connsiteX7" fmla="*/ 2133923 w 2366010"/>
              <a:gd name="connsiteY7" fmla="*/ 14114 h 5146180"/>
              <a:gd name="connsiteX8" fmla="*/ 2366010 w 2366010"/>
              <a:gd name="connsiteY8" fmla="*/ 266517 h 5146180"/>
              <a:gd name="connsiteX9" fmla="*/ 2366010 w 2366010"/>
              <a:gd name="connsiteY9" fmla="*/ 4901393 h 5146180"/>
              <a:gd name="connsiteX10" fmla="*/ 2121223 w 2366010"/>
              <a:gd name="connsiteY10" fmla="*/ 5146180 h 5146180"/>
              <a:gd name="connsiteX11" fmla="*/ 244787 w 2366010"/>
              <a:gd name="connsiteY11" fmla="*/ 5146180 h 5146180"/>
              <a:gd name="connsiteX12" fmla="*/ 0 w 2366010"/>
              <a:gd name="connsiteY12" fmla="*/ 4901393 h 5146180"/>
              <a:gd name="connsiteX13" fmla="*/ 0 w 2366010"/>
              <a:gd name="connsiteY13" fmla="*/ 266517 h 5146180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364453 w 2366010"/>
              <a:gd name="connsiteY4" fmla="*/ 207009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3708 w 2366010"/>
              <a:gd name="connsiteY5" fmla="*/ 189869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3708 w 2366010"/>
              <a:gd name="connsiteY5" fmla="*/ 189869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8788 w 2366010"/>
              <a:gd name="connsiteY5" fmla="*/ 173797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32790 w 2366010"/>
              <a:gd name="connsiteY3" fmla="*/ 189664 h 5136311"/>
              <a:gd name="connsiteX4" fmla="*/ 1274918 w 2366010"/>
              <a:gd name="connsiteY4" fmla="*/ 194110 h 5136311"/>
              <a:gd name="connsiteX5" fmla="*/ 1758788 w 2366010"/>
              <a:gd name="connsiteY5" fmla="*/ 173797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366010" h="5136311">
                <a:moveTo>
                  <a:pt x="0" y="256648"/>
                </a:moveTo>
                <a:cubicBezTo>
                  <a:pt x="0" y="121456"/>
                  <a:pt x="101975" y="14401"/>
                  <a:pt x="237167" y="9321"/>
                </a:cubicBezTo>
                <a:cubicBezTo>
                  <a:pt x="333052" y="-1632"/>
                  <a:pt x="444023" y="-4013"/>
                  <a:pt x="520700" y="8052"/>
                </a:cubicBezTo>
                <a:cubicBezTo>
                  <a:pt x="570707" y="42977"/>
                  <a:pt x="486568" y="204269"/>
                  <a:pt x="732790" y="189664"/>
                </a:cubicBezTo>
                <a:cubicBezTo>
                  <a:pt x="889925" y="194321"/>
                  <a:pt x="1103918" y="196755"/>
                  <a:pt x="1274918" y="194110"/>
                </a:cubicBezTo>
                <a:cubicBezTo>
                  <a:pt x="1445918" y="191466"/>
                  <a:pt x="1661739" y="204383"/>
                  <a:pt x="1758788" y="173797"/>
                </a:cubicBezTo>
                <a:cubicBezTo>
                  <a:pt x="1855837" y="143211"/>
                  <a:pt x="1797125" y="37475"/>
                  <a:pt x="1857213" y="10594"/>
                </a:cubicBezTo>
                <a:cubicBezTo>
                  <a:pt x="1896981" y="-1049"/>
                  <a:pt x="2008907" y="688"/>
                  <a:pt x="2133923" y="4245"/>
                </a:cubicBezTo>
                <a:cubicBezTo>
                  <a:pt x="2258939" y="7802"/>
                  <a:pt x="2366010" y="121456"/>
                  <a:pt x="2366010" y="256648"/>
                </a:cubicBezTo>
                <a:lnTo>
                  <a:pt x="2366010" y="4891524"/>
                </a:lnTo>
                <a:cubicBezTo>
                  <a:pt x="2366010" y="5026716"/>
                  <a:pt x="2256415" y="5136311"/>
                  <a:pt x="2121223" y="5136311"/>
                </a:cubicBezTo>
                <a:lnTo>
                  <a:pt x="244787" y="5136311"/>
                </a:lnTo>
                <a:cubicBezTo>
                  <a:pt x="109595" y="5136311"/>
                  <a:pt x="0" y="5026716"/>
                  <a:pt x="0" y="4891524"/>
                </a:cubicBezTo>
                <a:lnTo>
                  <a:pt x="0" y="256648"/>
                </a:lnTo>
                <a:close/>
              </a:path>
            </a:pathLst>
          </a:custGeom>
          <a:solidFill>
            <a:schemeClr val="tx1"/>
          </a:solidFill>
        </p:spPr>
        <p:txBody>
          <a:bodyPr lIns="252000" tIns="612000" bIns="90000" anchor="t">
            <a:normAutofit/>
          </a:bodyPr>
          <a:lstStyle>
            <a:lvl1pPr marL="0" indent="0" algn="l">
              <a:buNone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9057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773241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 X Zo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1908C951-434A-4DD1-AFA3-1AF87D70474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03086" y="1534810"/>
            <a:ext cx="3795555" cy="5334729"/>
          </a:xfrm>
          <a:custGeom>
            <a:avLst/>
            <a:gdLst>
              <a:gd name="connsiteX0" fmla="*/ 0 w 2366010"/>
              <a:gd name="connsiteY0" fmla="*/ 244787 h 5124450"/>
              <a:gd name="connsiteX1" fmla="*/ 244787 w 2366010"/>
              <a:gd name="connsiteY1" fmla="*/ 0 h 5124450"/>
              <a:gd name="connsiteX2" fmla="*/ 2121223 w 2366010"/>
              <a:gd name="connsiteY2" fmla="*/ 0 h 5124450"/>
              <a:gd name="connsiteX3" fmla="*/ 2366010 w 2366010"/>
              <a:gd name="connsiteY3" fmla="*/ 244787 h 5124450"/>
              <a:gd name="connsiteX4" fmla="*/ 2366010 w 2366010"/>
              <a:gd name="connsiteY4" fmla="*/ 4879663 h 5124450"/>
              <a:gd name="connsiteX5" fmla="*/ 2121223 w 2366010"/>
              <a:gd name="connsiteY5" fmla="*/ 5124450 h 5124450"/>
              <a:gd name="connsiteX6" fmla="*/ 244787 w 2366010"/>
              <a:gd name="connsiteY6" fmla="*/ 5124450 h 5124450"/>
              <a:gd name="connsiteX7" fmla="*/ 0 w 2366010"/>
              <a:gd name="connsiteY7" fmla="*/ 4879663 h 5124450"/>
              <a:gd name="connsiteX8" fmla="*/ 0 w 2366010"/>
              <a:gd name="connsiteY8" fmla="*/ 244787 h 5124450"/>
              <a:gd name="connsiteX0" fmla="*/ 0 w 2366010"/>
              <a:gd name="connsiteY0" fmla="*/ 244793 h 5124456"/>
              <a:gd name="connsiteX1" fmla="*/ 244787 w 2366010"/>
              <a:gd name="connsiteY1" fmla="*/ 6 h 5124456"/>
              <a:gd name="connsiteX2" fmla="*/ 659130 w 2366010"/>
              <a:gd name="connsiteY2" fmla="*/ 186696 h 5124456"/>
              <a:gd name="connsiteX3" fmla="*/ 2121223 w 2366010"/>
              <a:gd name="connsiteY3" fmla="*/ 6 h 5124456"/>
              <a:gd name="connsiteX4" fmla="*/ 2366010 w 2366010"/>
              <a:gd name="connsiteY4" fmla="*/ 244793 h 5124456"/>
              <a:gd name="connsiteX5" fmla="*/ 2366010 w 2366010"/>
              <a:gd name="connsiteY5" fmla="*/ 4879669 h 5124456"/>
              <a:gd name="connsiteX6" fmla="*/ 2121223 w 2366010"/>
              <a:gd name="connsiteY6" fmla="*/ 5124456 h 5124456"/>
              <a:gd name="connsiteX7" fmla="*/ 244787 w 2366010"/>
              <a:gd name="connsiteY7" fmla="*/ 5124456 h 5124456"/>
              <a:gd name="connsiteX8" fmla="*/ 0 w 2366010"/>
              <a:gd name="connsiteY8" fmla="*/ 4879669 h 5124456"/>
              <a:gd name="connsiteX9" fmla="*/ 0 w 2366010"/>
              <a:gd name="connsiteY9" fmla="*/ 244793 h 5124456"/>
              <a:gd name="connsiteX0" fmla="*/ 0 w 2366010"/>
              <a:gd name="connsiteY0" fmla="*/ 244794 h 5124457"/>
              <a:gd name="connsiteX1" fmla="*/ 244787 w 2366010"/>
              <a:gd name="connsiteY1" fmla="*/ 7 h 5124457"/>
              <a:gd name="connsiteX2" fmla="*/ 659130 w 2366010"/>
              <a:gd name="connsiteY2" fmla="*/ 186697 h 5124457"/>
              <a:gd name="connsiteX3" fmla="*/ 2121223 w 2366010"/>
              <a:gd name="connsiteY3" fmla="*/ 7 h 5124457"/>
              <a:gd name="connsiteX4" fmla="*/ 2366010 w 2366010"/>
              <a:gd name="connsiteY4" fmla="*/ 244794 h 5124457"/>
              <a:gd name="connsiteX5" fmla="*/ 2366010 w 2366010"/>
              <a:gd name="connsiteY5" fmla="*/ 4879670 h 5124457"/>
              <a:gd name="connsiteX6" fmla="*/ 2121223 w 2366010"/>
              <a:gd name="connsiteY6" fmla="*/ 5124457 h 5124457"/>
              <a:gd name="connsiteX7" fmla="*/ 244787 w 2366010"/>
              <a:gd name="connsiteY7" fmla="*/ 5124457 h 5124457"/>
              <a:gd name="connsiteX8" fmla="*/ 0 w 2366010"/>
              <a:gd name="connsiteY8" fmla="*/ 4879670 h 5124457"/>
              <a:gd name="connsiteX9" fmla="*/ 0 w 2366010"/>
              <a:gd name="connsiteY9" fmla="*/ 244794 h 5124457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6591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6591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7353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9704 h 5139367"/>
              <a:gd name="connsiteX1" fmla="*/ 244787 w 2366010"/>
              <a:gd name="connsiteY1" fmla="*/ 14917 h 5139367"/>
              <a:gd name="connsiteX2" fmla="*/ 499110 w 2366010"/>
              <a:gd name="connsiteY2" fmla="*/ 30158 h 5139367"/>
              <a:gd name="connsiteX3" fmla="*/ 735330 w 2366010"/>
              <a:gd name="connsiteY3" fmla="*/ 201607 h 5139367"/>
              <a:gd name="connsiteX4" fmla="*/ 2121223 w 2366010"/>
              <a:gd name="connsiteY4" fmla="*/ 14917 h 5139367"/>
              <a:gd name="connsiteX5" fmla="*/ 2366010 w 2366010"/>
              <a:gd name="connsiteY5" fmla="*/ 259704 h 5139367"/>
              <a:gd name="connsiteX6" fmla="*/ 2366010 w 2366010"/>
              <a:gd name="connsiteY6" fmla="*/ 4894580 h 5139367"/>
              <a:gd name="connsiteX7" fmla="*/ 2121223 w 2366010"/>
              <a:gd name="connsiteY7" fmla="*/ 5139367 h 5139367"/>
              <a:gd name="connsiteX8" fmla="*/ 244787 w 2366010"/>
              <a:gd name="connsiteY8" fmla="*/ 5139367 h 5139367"/>
              <a:gd name="connsiteX9" fmla="*/ 0 w 2366010"/>
              <a:gd name="connsiteY9" fmla="*/ 4894580 h 5139367"/>
              <a:gd name="connsiteX10" fmla="*/ 0 w 2366010"/>
              <a:gd name="connsiteY10" fmla="*/ 259704 h 5139367"/>
              <a:gd name="connsiteX0" fmla="*/ 0 w 2366010"/>
              <a:gd name="connsiteY0" fmla="*/ 255334 h 5134997"/>
              <a:gd name="connsiteX1" fmla="*/ 244787 w 2366010"/>
              <a:gd name="connsiteY1" fmla="*/ 10547 h 5134997"/>
              <a:gd name="connsiteX2" fmla="*/ 499110 w 2366010"/>
              <a:gd name="connsiteY2" fmla="*/ 25788 h 5134997"/>
              <a:gd name="connsiteX3" fmla="*/ 735330 w 2366010"/>
              <a:gd name="connsiteY3" fmla="*/ 197237 h 5134997"/>
              <a:gd name="connsiteX4" fmla="*/ 2121223 w 2366010"/>
              <a:gd name="connsiteY4" fmla="*/ 10547 h 5134997"/>
              <a:gd name="connsiteX5" fmla="*/ 2366010 w 2366010"/>
              <a:gd name="connsiteY5" fmla="*/ 255334 h 5134997"/>
              <a:gd name="connsiteX6" fmla="*/ 2366010 w 2366010"/>
              <a:gd name="connsiteY6" fmla="*/ 4890210 h 5134997"/>
              <a:gd name="connsiteX7" fmla="*/ 2121223 w 2366010"/>
              <a:gd name="connsiteY7" fmla="*/ 5134997 h 5134997"/>
              <a:gd name="connsiteX8" fmla="*/ 244787 w 2366010"/>
              <a:gd name="connsiteY8" fmla="*/ 5134997 h 5134997"/>
              <a:gd name="connsiteX9" fmla="*/ 0 w 2366010"/>
              <a:gd name="connsiteY9" fmla="*/ 4890210 h 5134997"/>
              <a:gd name="connsiteX10" fmla="*/ 0 w 2366010"/>
              <a:gd name="connsiteY10" fmla="*/ 255334 h 5134997"/>
              <a:gd name="connsiteX0" fmla="*/ 0 w 2366010"/>
              <a:gd name="connsiteY0" fmla="*/ 255334 h 5134997"/>
              <a:gd name="connsiteX1" fmla="*/ 244787 w 2366010"/>
              <a:gd name="connsiteY1" fmla="*/ 10547 h 5134997"/>
              <a:gd name="connsiteX2" fmla="*/ 499110 w 2366010"/>
              <a:gd name="connsiteY2" fmla="*/ 25788 h 5134997"/>
              <a:gd name="connsiteX3" fmla="*/ 731520 w 2366010"/>
              <a:gd name="connsiteY3" fmla="*/ 193427 h 5134997"/>
              <a:gd name="connsiteX4" fmla="*/ 2121223 w 2366010"/>
              <a:gd name="connsiteY4" fmla="*/ 10547 h 5134997"/>
              <a:gd name="connsiteX5" fmla="*/ 2366010 w 2366010"/>
              <a:gd name="connsiteY5" fmla="*/ 255334 h 5134997"/>
              <a:gd name="connsiteX6" fmla="*/ 2366010 w 2366010"/>
              <a:gd name="connsiteY6" fmla="*/ 4890210 h 5134997"/>
              <a:gd name="connsiteX7" fmla="*/ 2121223 w 2366010"/>
              <a:gd name="connsiteY7" fmla="*/ 5134997 h 5134997"/>
              <a:gd name="connsiteX8" fmla="*/ 244787 w 2366010"/>
              <a:gd name="connsiteY8" fmla="*/ 5134997 h 5134997"/>
              <a:gd name="connsiteX9" fmla="*/ 0 w 2366010"/>
              <a:gd name="connsiteY9" fmla="*/ 4890210 h 5134997"/>
              <a:gd name="connsiteX10" fmla="*/ 0 w 2366010"/>
              <a:gd name="connsiteY10" fmla="*/ 255334 h 5134997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152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152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914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914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1685 h 5131348"/>
              <a:gd name="connsiteX1" fmla="*/ 244787 w 2366010"/>
              <a:gd name="connsiteY1" fmla="*/ 6898 h 5131348"/>
              <a:gd name="connsiteX2" fmla="*/ 510540 w 2366010"/>
              <a:gd name="connsiteY2" fmla="*/ 10709 h 5131348"/>
              <a:gd name="connsiteX3" fmla="*/ 739140 w 2366010"/>
              <a:gd name="connsiteY3" fmla="*/ 189778 h 5131348"/>
              <a:gd name="connsiteX4" fmla="*/ 2121223 w 2366010"/>
              <a:gd name="connsiteY4" fmla="*/ 6898 h 5131348"/>
              <a:gd name="connsiteX5" fmla="*/ 2366010 w 2366010"/>
              <a:gd name="connsiteY5" fmla="*/ 251685 h 5131348"/>
              <a:gd name="connsiteX6" fmla="*/ 2366010 w 2366010"/>
              <a:gd name="connsiteY6" fmla="*/ 4886561 h 5131348"/>
              <a:gd name="connsiteX7" fmla="*/ 2121223 w 2366010"/>
              <a:gd name="connsiteY7" fmla="*/ 5131348 h 5131348"/>
              <a:gd name="connsiteX8" fmla="*/ 244787 w 2366010"/>
              <a:gd name="connsiteY8" fmla="*/ 5131348 h 5131348"/>
              <a:gd name="connsiteX9" fmla="*/ 0 w 2366010"/>
              <a:gd name="connsiteY9" fmla="*/ 4886561 h 5131348"/>
              <a:gd name="connsiteX10" fmla="*/ 0 w 2366010"/>
              <a:gd name="connsiteY10" fmla="*/ 251685 h 5131348"/>
              <a:gd name="connsiteX0" fmla="*/ 0 w 2366010"/>
              <a:gd name="connsiteY0" fmla="*/ 251685 h 5131348"/>
              <a:gd name="connsiteX1" fmla="*/ 244787 w 2366010"/>
              <a:gd name="connsiteY1" fmla="*/ 6898 h 5131348"/>
              <a:gd name="connsiteX2" fmla="*/ 510540 w 2366010"/>
              <a:gd name="connsiteY2" fmla="*/ 10709 h 5131348"/>
              <a:gd name="connsiteX3" fmla="*/ 727710 w 2366010"/>
              <a:gd name="connsiteY3" fmla="*/ 189778 h 5131348"/>
              <a:gd name="connsiteX4" fmla="*/ 2121223 w 2366010"/>
              <a:gd name="connsiteY4" fmla="*/ 6898 h 5131348"/>
              <a:gd name="connsiteX5" fmla="*/ 2366010 w 2366010"/>
              <a:gd name="connsiteY5" fmla="*/ 251685 h 5131348"/>
              <a:gd name="connsiteX6" fmla="*/ 2366010 w 2366010"/>
              <a:gd name="connsiteY6" fmla="*/ 4886561 h 5131348"/>
              <a:gd name="connsiteX7" fmla="*/ 2121223 w 2366010"/>
              <a:gd name="connsiteY7" fmla="*/ 5131348 h 5131348"/>
              <a:gd name="connsiteX8" fmla="*/ 244787 w 2366010"/>
              <a:gd name="connsiteY8" fmla="*/ 5131348 h 5131348"/>
              <a:gd name="connsiteX9" fmla="*/ 0 w 2366010"/>
              <a:gd name="connsiteY9" fmla="*/ 4886561 h 5131348"/>
              <a:gd name="connsiteX10" fmla="*/ 0 w 2366010"/>
              <a:gd name="connsiteY10" fmla="*/ 251685 h 5131348"/>
              <a:gd name="connsiteX0" fmla="*/ 0 w 2366010"/>
              <a:gd name="connsiteY0" fmla="*/ 255624 h 5135287"/>
              <a:gd name="connsiteX1" fmla="*/ 244787 w 2366010"/>
              <a:gd name="connsiteY1" fmla="*/ 10837 h 5135287"/>
              <a:gd name="connsiteX2" fmla="*/ 520700 w 2366010"/>
              <a:gd name="connsiteY2" fmla="*/ 7028 h 5135287"/>
              <a:gd name="connsiteX3" fmla="*/ 727710 w 2366010"/>
              <a:gd name="connsiteY3" fmla="*/ 193717 h 5135287"/>
              <a:gd name="connsiteX4" fmla="*/ 2121223 w 2366010"/>
              <a:gd name="connsiteY4" fmla="*/ 10837 h 5135287"/>
              <a:gd name="connsiteX5" fmla="*/ 2366010 w 2366010"/>
              <a:gd name="connsiteY5" fmla="*/ 255624 h 5135287"/>
              <a:gd name="connsiteX6" fmla="*/ 2366010 w 2366010"/>
              <a:gd name="connsiteY6" fmla="*/ 4890500 h 5135287"/>
              <a:gd name="connsiteX7" fmla="*/ 2121223 w 2366010"/>
              <a:gd name="connsiteY7" fmla="*/ 5135287 h 5135287"/>
              <a:gd name="connsiteX8" fmla="*/ 244787 w 2366010"/>
              <a:gd name="connsiteY8" fmla="*/ 5135287 h 5135287"/>
              <a:gd name="connsiteX9" fmla="*/ 0 w 2366010"/>
              <a:gd name="connsiteY9" fmla="*/ 4890500 h 5135287"/>
              <a:gd name="connsiteX10" fmla="*/ 0 w 2366010"/>
              <a:gd name="connsiteY10" fmla="*/ 255624 h 5135287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2121223 w 2366010"/>
              <a:gd name="connsiteY4" fmla="*/ 11860 h 5136310"/>
              <a:gd name="connsiteX5" fmla="*/ 2366010 w 2366010"/>
              <a:gd name="connsiteY5" fmla="*/ 256647 h 5136310"/>
              <a:gd name="connsiteX6" fmla="*/ 2366010 w 2366010"/>
              <a:gd name="connsiteY6" fmla="*/ 4891523 h 5136310"/>
              <a:gd name="connsiteX7" fmla="*/ 2121223 w 2366010"/>
              <a:gd name="connsiteY7" fmla="*/ 5136310 h 5136310"/>
              <a:gd name="connsiteX8" fmla="*/ 244787 w 2366010"/>
              <a:gd name="connsiteY8" fmla="*/ 5136310 h 5136310"/>
              <a:gd name="connsiteX9" fmla="*/ 0 w 2366010"/>
              <a:gd name="connsiteY9" fmla="*/ 4891523 h 5136310"/>
              <a:gd name="connsiteX10" fmla="*/ 0 w 2366010"/>
              <a:gd name="connsiteY10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2121223 w 2366010"/>
              <a:gd name="connsiteY4" fmla="*/ 11860 h 5136310"/>
              <a:gd name="connsiteX5" fmla="*/ 2366010 w 2366010"/>
              <a:gd name="connsiteY5" fmla="*/ 256647 h 5136310"/>
              <a:gd name="connsiteX6" fmla="*/ 2366010 w 2366010"/>
              <a:gd name="connsiteY6" fmla="*/ 4891523 h 5136310"/>
              <a:gd name="connsiteX7" fmla="*/ 2121223 w 2366010"/>
              <a:gd name="connsiteY7" fmla="*/ 5136310 h 5136310"/>
              <a:gd name="connsiteX8" fmla="*/ 244787 w 2366010"/>
              <a:gd name="connsiteY8" fmla="*/ 5136310 h 5136310"/>
              <a:gd name="connsiteX9" fmla="*/ 0 w 2366010"/>
              <a:gd name="connsiteY9" fmla="*/ 4891523 h 5136310"/>
              <a:gd name="connsiteX10" fmla="*/ 0 w 2366010"/>
              <a:gd name="connsiteY10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2381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58153 w 2366010"/>
              <a:gd name="connsiteY5" fmla="*/ 1375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5773 w 2366010"/>
              <a:gd name="connsiteY5" fmla="*/ 17823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73393 w 2366010"/>
              <a:gd name="connsiteY5" fmla="*/ 21125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0693 w 2366010"/>
              <a:gd name="connsiteY5" fmla="*/ 1883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0693 w 2366010"/>
              <a:gd name="connsiteY5" fmla="*/ 1883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8231 h 5137894"/>
              <a:gd name="connsiteX1" fmla="*/ 237167 w 2366010"/>
              <a:gd name="connsiteY1" fmla="*/ 10904 h 5137894"/>
              <a:gd name="connsiteX2" fmla="*/ 520700 w 2366010"/>
              <a:gd name="connsiteY2" fmla="*/ 9635 h 5137894"/>
              <a:gd name="connsiteX3" fmla="*/ 727710 w 2366010"/>
              <a:gd name="connsiteY3" fmla="*/ 196324 h 5137894"/>
              <a:gd name="connsiteX4" fmla="*/ 1364453 w 2366010"/>
              <a:gd name="connsiteY4" fmla="*/ 197597 h 5137894"/>
              <a:gd name="connsiteX5" fmla="*/ 1760693 w 2366010"/>
              <a:gd name="connsiteY5" fmla="*/ 189977 h 5137894"/>
              <a:gd name="connsiteX6" fmla="*/ 1877533 w 2366010"/>
              <a:gd name="connsiteY6" fmla="*/ 37577 h 5137894"/>
              <a:gd name="connsiteX7" fmla="*/ 2121223 w 2366010"/>
              <a:gd name="connsiteY7" fmla="*/ 13444 h 5137894"/>
              <a:gd name="connsiteX8" fmla="*/ 2366010 w 2366010"/>
              <a:gd name="connsiteY8" fmla="*/ 258231 h 5137894"/>
              <a:gd name="connsiteX9" fmla="*/ 2366010 w 2366010"/>
              <a:gd name="connsiteY9" fmla="*/ 4893107 h 5137894"/>
              <a:gd name="connsiteX10" fmla="*/ 2121223 w 2366010"/>
              <a:gd name="connsiteY10" fmla="*/ 5137894 h 5137894"/>
              <a:gd name="connsiteX11" fmla="*/ 244787 w 2366010"/>
              <a:gd name="connsiteY11" fmla="*/ 5137894 h 5137894"/>
              <a:gd name="connsiteX12" fmla="*/ 0 w 2366010"/>
              <a:gd name="connsiteY12" fmla="*/ 4893107 h 5137894"/>
              <a:gd name="connsiteX13" fmla="*/ 0 w 2366010"/>
              <a:gd name="connsiteY13" fmla="*/ 258231 h 5137894"/>
              <a:gd name="connsiteX0" fmla="*/ 0 w 2366010"/>
              <a:gd name="connsiteY0" fmla="*/ 258231 h 5137894"/>
              <a:gd name="connsiteX1" fmla="*/ 237167 w 2366010"/>
              <a:gd name="connsiteY1" fmla="*/ 10904 h 5137894"/>
              <a:gd name="connsiteX2" fmla="*/ 520700 w 2366010"/>
              <a:gd name="connsiteY2" fmla="*/ 9635 h 5137894"/>
              <a:gd name="connsiteX3" fmla="*/ 727710 w 2366010"/>
              <a:gd name="connsiteY3" fmla="*/ 196324 h 5137894"/>
              <a:gd name="connsiteX4" fmla="*/ 1364453 w 2366010"/>
              <a:gd name="connsiteY4" fmla="*/ 197597 h 5137894"/>
              <a:gd name="connsiteX5" fmla="*/ 1760693 w 2366010"/>
              <a:gd name="connsiteY5" fmla="*/ 189977 h 5137894"/>
              <a:gd name="connsiteX6" fmla="*/ 1877533 w 2366010"/>
              <a:gd name="connsiteY6" fmla="*/ 37577 h 5137894"/>
              <a:gd name="connsiteX7" fmla="*/ 2121223 w 2366010"/>
              <a:gd name="connsiteY7" fmla="*/ 13444 h 5137894"/>
              <a:gd name="connsiteX8" fmla="*/ 2366010 w 2366010"/>
              <a:gd name="connsiteY8" fmla="*/ 258231 h 5137894"/>
              <a:gd name="connsiteX9" fmla="*/ 2366010 w 2366010"/>
              <a:gd name="connsiteY9" fmla="*/ 4893107 h 5137894"/>
              <a:gd name="connsiteX10" fmla="*/ 2121223 w 2366010"/>
              <a:gd name="connsiteY10" fmla="*/ 5137894 h 5137894"/>
              <a:gd name="connsiteX11" fmla="*/ 244787 w 2366010"/>
              <a:gd name="connsiteY11" fmla="*/ 5137894 h 5137894"/>
              <a:gd name="connsiteX12" fmla="*/ 0 w 2366010"/>
              <a:gd name="connsiteY12" fmla="*/ 4893107 h 5137894"/>
              <a:gd name="connsiteX13" fmla="*/ 0 w 2366010"/>
              <a:gd name="connsiteY13" fmla="*/ 258231 h 5137894"/>
              <a:gd name="connsiteX0" fmla="*/ 0 w 2366010"/>
              <a:gd name="connsiteY0" fmla="*/ 263996 h 5143659"/>
              <a:gd name="connsiteX1" fmla="*/ 237167 w 2366010"/>
              <a:gd name="connsiteY1" fmla="*/ 16669 h 5143659"/>
              <a:gd name="connsiteX2" fmla="*/ 520700 w 2366010"/>
              <a:gd name="connsiteY2" fmla="*/ 15400 h 5143659"/>
              <a:gd name="connsiteX3" fmla="*/ 727710 w 2366010"/>
              <a:gd name="connsiteY3" fmla="*/ 202089 h 5143659"/>
              <a:gd name="connsiteX4" fmla="*/ 1364453 w 2366010"/>
              <a:gd name="connsiteY4" fmla="*/ 203362 h 5143659"/>
              <a:gd name="connsiteX5" fmla="*/ 1760693 w 2366010"/>
              <a:gd name="connsiteY5" fmla="*/ 195742 h 5143659"/>
              <a:gd name="connsiteX6" fmla="*/ 1864833 w 2366010"/>
              <a:gd name="connsiteY6" fmla="*/ 25562 h 5143659"/>
              <a:gd name="connsiteX7" fmla="*/ 2121223 w 2366010"/>
              <a:gd name="connsiteY7" fmla="*/ 19209 h 5143659"/>
              <a:gd name="connsiteX8" fmla="*/ 2366010 w 2366010"/>
              <a:gd name="connsiteY8" fmla="*/ 263996 h 5143659"/>
              <a:gd name="connsiteX9" fmla="*/ 2366010 w 2366010"/>
              <a:gd name="connsiteY9" fmla="*/ 4898872 h 5143659"/>
              <a:gd name="connsiteX10" fmla="*/ 2121223 w 2366010"/>
              <a:gd name="connsiteY10" fmla="*/ 5143659 h 5143659"/>
              <a:gd name="connsiteX11" fmla="*/ 244787 w 2366010"/>
              <a:gd name="connsiteY11" fmla="*/ 5143659 h 5143659"/>
              <a:gd name="connsiteX12" fmla="*/ 0 w 2366010"/>
              <a:gd name="connsiteY12" fmla="*/ 4898872 h 5143659"/>
              <a:gd name="connsiteX13" fmla="*/ 0 w 2366010"/>
              <a:gd name="connsiteY13" fmla="*/ 263996 h 5143659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364453 w 2366010"/>
              <a:gd name="connsiteY4" fmla="*/ 196014 h 5136311"/>
              <a:gd name="connsiteX5" fmla="*/ 1760693 w 2366010"/>
              <a:gd name="connsiteY5" fmla="*/ 188394 h 5136311"/>
              <a:gd name="connsiteX6" fmla="*/ 1864833 w 2366010"/>
              <a:gd name="connsiteY6" fmla="*/ 18214 h 5136311"/>
              <a:gd name="connsiteX7" fmla="*/ 2121223 w 2366010"/>
              <a:gd name="connsiteY7" fmla="*/ 11861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6069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60632 h 5140295"/>
              <a:gd name="connsiteX1" fmla="*/ 237167 w 2366010"/>
              <a:gd name="connsiteY1" fmla="*/ 13305 h 5140295"/>
              <a:gd name="connsiteX2" fmla="*/ 520700 w 2366010"/>
              <a:gd name="connsiteY2" fmla="*/ 12036 h 5140295"/>
              <a:gd name="connsiteX3" fmla="*/ 727710 w 2366010"/>
              <a:gd name="connsiteY3" fmla="*/ 198725 h 5140295"/>
              <a:gd name="connsiteX4" fmla="*/ 1364453 w 2366010"/>
              <a:gd name="connsiteY4" fmla="*/ 199998 h 5140295"/>
              <a:gd name="connsiteX5" fmla="*/ 1753073 w 2366010"/>
              <a:gd name="connsiteY5" fmla="*/ 192378 h 5140295"/>
              <a:gd name="connsiteX6" fmla="*/ 1857213 w 2366010"/>
              <a:gd name="connsiteY6" fmla="*/ 14578 h 5140295"/>
              <a:gd name="connsiteX7" fmla="*/ 2121223 w 2366010"/>
              <a:gd name="connsiteY7" fmla="*/ 15845 h 5140295"/>
              <a:gd name="connsiteX8" fmla="*/ 2366010 w 2366010"/>
              <a:gd name="connsiteY8" fmla="*/ 260632 h 5140295"/>
              <a:gd name="connsiteX9" fmla="*/ 2366010 w 2366010"/>
              <a:gd name="connsiteY9" fmla="*/ 4895508 h 5140295"/>
              <a:gd name="connsiteX10" fmla="*/ 2121223 w 2366010"/>
              <a:gd name="connsiteY10" fmla="*/ 5140295 h 5140295"/>
              <a:gd name="connsiteX11" fmla="*/ 244787 w 2366010"/>
              <a:gd name="connsiteY11" fmla="*/ 5140295 h 5140295"/>
              <a:gd name="connsiteX12" fmla="*/ 0 w 2366010"/>
              <a:gd name="connsiteY12" fmla="*/ 4895508 h 5140295"/>
              <a:gd name="connsiteX13" fmla="*/ 0 w 2366010"/>
              <a:gd name="connsiteY13" fmla="*/ 260632 h 5140295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3073 w 2366010"/>
              <a:gd name="connsiteY5" fmla="*/ 193915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59044 h 5138707"/>
              <a:gd name="connsiteX1" fmla="*/ 237167 w 2366010"/>
              <a:gd name="connsiteY1" fmla="*/ 11717 h 5138707"/>
              <a:gd name="connsiteX2" fmla="*/ 520700 w 2366010"/>
              <a:gd name="connsiteY2" fmla="*/ 10448 h 5138707"/>
              <a:gd name="connsiteX3" fmla="*/ 727710 w 2366010"/>
              <a:gd name="connsiteY3" fmla="*/ 197137 h 5138707"/>
              <a:gd name="connsiteX4" fmla="*/ 1364453 w 2366010"/>
              <a:gd name="connsiteY4" fmla="*/ 198410 h 5138707"/>
              <a:gd name="connsiteX5" fmla="*/ 1753073 w 2366010"/>
              <a:gd name="connsiteY5" fmla="*/ 190790 h 5138707"/>
              <a:gd name="connsiteX6" fmla="*/ 1857213 w 2366010"/>
              <a:gd name="connsiteY6" fmla="*/ 12990 h 5138707"/>
              <a:gd name="connsiteX7" fmla="*/ 2121223 w 2366010"/>
              <a:gd name="connsiteY7" fmla="*/ 14257 h 5138707"/>
              <a:gd name="connsiteX8" fmla="*/ 2366010 w 2366010"/>
              <a:gd name="connsiteY8" fmla="*/ 259044 h 5138707"/>
              <a:gd name="connsiteX9" fmla="*/ 2366010 w 2366010"/>
              <a:gd name="connsiteY9" fmla="*/ 4893920 h 5138707"/>
              <a:gd name="connsiteX10" fmla="*/ 2121223 w 2366010"/>
              <a:gd name="connsiteY10" fmla="*/ 5138707 h 5138707"/>
              <a:gd name="connsiteX11" fmla="*/ 244787 w 2366010"/>
              <a:gd name="connsiteY11" fmla="*/ 5138707 h 5138707"/>
              <a:gd name="connsiteX12" fmla="*/ 0 w 2366010"/>
              <a:gd name="connsiteY12" fmla="*/ 4893920 h 5138707"/>
              <a:gd name="connsiteX13" fmla="*/ 0 w 2366010"/>
              <a:gd name="connsiteY13" fmla="*/ 259044 h 5138707"/>
              <a:gd name="connsiteX0" fmla="*/ 0 w 2366010"/>
              <a:gd name="connsiteY0" fmla="*/ 259044 h 5138707"/>
              <a:gd name="connsiteX1" fmla="*/ 237167 w 2366010"/>
              <a:gd name="connsiteY1" fmla="*/ 11717 h 5138707"/>
              <a:gd name="connsiteX2" fmla="*/ 520700 w 2366010"/>
              <a:gd name="connsiteY2" fmla="*/ 10448 h 5138707"/>
              <a:gd name="connsiteX3" fmla="*/ 727710 w 2366010"/>
              <a:gd name="connsiteY3" fmla="*/ 197137 h 5138707"/>
              <a:gd name="connsiteX4" fmla="*/ 1364453 w 2366010"/>
              <a:gd name="connsiteY4" fmla="*/ 198410 h 5138707"/>
              <a:gd name="connsiteX5" fmla="*/ 1753073 w 2366010"/>
              <a:gd name="connsiteY5" fmla="*/ 190790 h 5138707"/>
              <a:gd name="connsiteX6" fmla="*/ 1857213 w 2366010"/>
              <a:gd name="connsiteY6" fmla="*/ 12990 h 5138707"/>
              <a:gd name="connsiteX7" fmla="*/ 2121223 w 2366010"/>
              <a:gd name="connsiteY7" fmla="*/ 14257 h 5138707"/>
              <a:gd name="connsiteX8" fmla="*/ 2366010 w 2366010"/>
              <a:gd name="connsiteY8" fmla="*/ 259044 h 5138707"/>
              <a:gd name="connsiteX9" fmla="*/ 2366010 w 2366010"/>
              <a:gd name="connsiteY9" fmla="*/ 4893920 h 5138707"/>
              <a:gd name="connsiteX10" fmla="*/ 2121223 w 2366010"/>
              <a:gd name="connsiteY10" fmla="*/ 5138707 h 5138707"/>
              <a:gd name="connsiteX11" fmla="*/ 244787 w 2366010"/>
              <a:gd name="connsiteY11" fmla="*/ 5138707 h 5138707"/>
              <a:gd name="connsiteX12" fmla="*/ 0 w 2366010"/>
              <a:gd name="connsiteY12" fmla="*/ 4893920 h 5138707"/>
              <a:gd name="connsiteX13" fmla="*/ 0 w 2366010"/>
              <a:gd name="connsiteY13" fmla="*/ 259044 h 5138707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3073 w 2366010"/>
              <a:gd name="connsiteY5" fmla="*/ 193915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5613 w 2366010"/>
              <a:gd name="connsiteY5" fmla="*/ 186299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5613 w 2366010"/>
              <a:gd name="connsiteY5" fmla="*/ 186299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1383 h 5141046"/>
              <a:gd name="connsiteX1" fmla="*/ 237167 w 2366010"/>
              <a:gd name="connsiteY1" fmla="*/ 14056 h 5141046"/>
              <a:gd name="connsiteX2" fmla="*/ 520700 w 2366010"/>
              <a:gd name="connsiteY2" fmla="*/ 12787 h 5141046"/>
              <a:gd name="connsiteX3" fmla="*/ 727710 w 2366010"/>
              <a:gd name="connsiteY3" fmla="*/ 199476 h 5141046"/>
              <a:gd name="connsiteX4" fmla="*/ 1364453 w 2366010"/>
              <a:gd name="connsiteY4" fmla="*/ 200749 h 5141046"/>
              <a:gd name="connsiteX5" fmla="*/ 1755613 w 2366010"/>
              <a:gd name="connsiteY5" fmla="*/ 185513 h 5141046"/>
              <a:gd name="connsiteX6" fmla="*/ 1857213 w 2366010"/>
              <a:gd name="connsiteY6" fmla="*/ 15329 h 5141046"/>
              <a:gd name="connsiteX7" fmla="*/ 2121223 w 2366010"/>
              <a:gd name="connsiteY7" fmla="*/ 16596 h 5141046"/>
              <a:gd name="connsiteX8" fmla="*/ 2366010 w 2366010"/>
              <a:gd name="connsiteY8" fmla="*/ 261383 h 5141046"/>
              <a:gd name="connsiteX9" fmla="*/ 2366010 w 2366010"/>
              <a:gd name="connsiteY9" fmla="*/ 4896259 h 5141046"/>
              <a:gd name="connsiteX10" fmla="*/ 2121223 w 2366010"/>
              <a:gd name="connsiteY10" fmla="*/ 5141046 h 5141046"/>
              <a:gd name="connsiteX11" fmla="*/ 244787 w 2366010"/>
              <a:gd name="connsiteY11" fmla="*/ 5141046 h 5141046"/>
              <a:gd name="connsiteX12" fmla="*/ 0 w 2366010"/>
              <a:gd name="connsiteY12" fmla="*/ 4896259 h 5141046"/>
              <a:gd name="connsiteX13" fmla="*/ 0 w 2366010"/>
              <a:gd name="connsiteY13" fmla="*/ 261383 h 5141046"/>
              <a:gd name="connsiteX0" fmla="*/ 0 w 2366010"/>
              <a:gd name="connsiteY0" fmla="*/ 261383 h 5141046"/>
              <a:gd name="connsiteX1" fmla="*/ 237167 w 2366010"/>
              <a:gd name="connsiteY1" fmla="*/ 14056 h 5141046"/>
              <a:gd name="connsiteX2" fmla="*/ 520700 w 2366010"/>
              <a:gd name="connsiteY2" fmla="*/ 12787 h 5141046"/>
              <a:gd name="connsiteX3" fmla="*/ 727710 w 2366010"/>
              <a:gd name="connsiteY3" fmla="*/ 199476 h 5141046"/>
              <a:gd name="connsiteX4" fmla="*/ 1364453 w 2366010"/>
              <a:gd name="connsiteY4" fmla="*/ 200749 h 5141046"/>
              <a:gd name="connsiteX5" fmla="*/ 1755613 w 2366010"/>
              <a:gd name="connsiteY5" fmla="*/ 185513 h 5141046"/>
              <a:gd name="connsiteX6" fmla="*/ 1857213 w 2366010"/>
              <a:gd name="connsiteY6" fmla="*/ 15329 h 5141046"/>
              <a:gd name="connsiteX7" fmla="*/ 2121223 w 2366010"/>
              <a:gd name="connsiteY7" fmla="*/ 16596 h 5141046"/>
              <a:gd name="connsiteX8" fmla="*/ 2366010 w 2366010"/>
              <a:gd name="connsiteY8" fmla="*/ 261383 h 5141046"/>
              <a:gd name="connsiteX9" fmla="*/ 2366010 w 2366010"/>
              <a:gd name="connsiteY9" fmla="*/ 4896259 h 5141046"/>
              <a:gd name="connsiteX10" fmla="*/ 2121223 w 2366010"/>
              <a:gd name="connsiteY10" fmla="*/ 5141046 h 5141046"/>
              <a:gd name="connsiteX11" fmla="*/ 244787 w 2366010"/>
              <a:gd name="connsiteY11" fmla="*/ 5141046 h 5141046"/>
              <a:gd name="connsiteX12" fmla="*/ 0 w 2366010"/>
              <a:gd name="connsiteY12" fmla="*/ 4896259 h 5141046"/>
              <a:gd name="connsiteX13" fmla="*/ 0 w 2366010"/>
              <a:gd name="connsiteY13" fmla="*/ 261383 h 5141046"/>
              <a:gd name="connsiteX0" fmla="*/ 0 w 2366010"/>
              <a:gd name="connsiteY0" fmla="*/ 266517 h 5146180"/>
              <a:gd name="connsiteX1" fmla="*/ 237167 w 2366010"/>
              <a:gd name="connsiteY1" fmla="*/ 19190 h 5146180"/>
              <a:gd name="connsiteX2" fmla="*/ 520700 w 2366010"/>
              <a:gd name="connsiteY2" fmla="*/ 17921 h 5146180"/>
              <a:gd name="connsiteX3" fmla="*/ 727710 w 2366010"/>
              <a:gd name="connsiteY3" fmla="*/ 204610 h 5146180"/>
              <a:gd name="connsiteX4" fmla="*/ 1364453 w 2366010"/>
              <a:gd name="connsiteY4" fmla="*/ 205883 h 5146180"/>
              <a:gd name="connsiteX5" fmla="*/ 1755613 w 2366010"/>
              <a:gd name="connsiteY5" fmla="*/ 190647 h 5146180"/>
              <a:gd name="connsiteX6" fmla="*/ 1857213 w 2366010"/>
              <a:gd name="connsiteY6" fmla="*/ 20463 h 5146180"/>
              <a:gd name="connsiteX7" fmla="*/ 2133923 w 2366010"/>
              <a:gd name="connsiteY7" fmla="*/ 14114 h 5146180"/>
              <a:gd name="connsiteX8" fmla="*/ 2366010 w 2366010"/>
              <a:gd name="connsiteY8" fmla="*/ 266517 h 5146180"/>
              <a:gd name="connsiteX9" fmla="*/ 2366010 w 2366010"/>
              <a:gd name="connsiteY9" fmla="*/ 4901393 h 5146180"/>
              <a:gd name="connsiteX10" fmla="*/ 2121223 w 2366010"/>
              <a:gd name="connsiteY10" fmla="*/ 5146180 h 5146180"/>
              <a:gd name="connsiteX11" fmla="*/ 244787 w 2366010"/>
              <a:gd name="connsiteY11" fmla="*/ 5146180 h 5146180"/>
              <a:gd name="connsiteX12" fmla="*/ 0 w 2366010"/>
              <a:gd name="connsiteY12" fmla="*/ 4901393 h 5146180"/>
              <a:gd name="connsiteX13" fmla="*/ 0 w 2366010"/>
              <a:gd name="connsiteY13" fmla="*/ 266517 h 5146180"/>
              <a:gd name="connsiteX0" fmla="*/ 0 w 2366010"/>
              <a:gd name="connsiteY0" fmla="*/ 266517 h 5146180"/>
              <a:gd name="connsiteX1" fmla="*/ 237167 w 2366010"/>
              <a:gd name="connsiteY1" fmla="*/ 19190 h 5146180"/>
              <a:gd name="connsiteX2" fmla="*/ 520700 w 2366010"/>
              <a:gd name="connsiteY2" fmla="*/ 17921 h 5146180"/>
              <a:gd name="connsiteX3" fmla="*/ 727710 w 2366010"/>
              <a:gd name="connsiteY3" fmla="*/ 204610 h 5146180"/>
              <a:gd name="connsiteX4" fmla="*/ 1364453 w 2366010"/>
              <a:gd name="connsiteY4" fmla="*/ 205883 h 5146180"/>
              <a:gd name="connsiteX5" fmla="*/ 1755613 w 2366010"/>
              <a:gd name="connsiteY5" fmla="*/ 190647 h 5146180"/>
              <a:gd name="connsiteX6" fmla="*/ 1857213 w 2366010"/>
              <a:gd name="connsiteY6" fmla="*/ 20463 h 5146180"/>
              <a:gd name="connsiteX7" fmla="*/ 2133923 w 2366010"/>
              <a:gd name="connsiteY7" fmla="*/ 14114 h 5146180"/>
              <a:gd name="connsiteX8" fmla="*/ 2366010 w 2366010"/>
              <a:gd name="connsiteY8" fmla="*/ 266517 h 5146180"/>
              <a:gd name="connsiteX9" fmla="*/ 2366010 w 2366010"/>
              <a:gd name="connsiteY9" fmla="*/ 4901393 h 5146180"/>
              <a:gd name="connsiteX10" fmla="*/ 2121223 w 2366010"/>
              <a:gd name="connsiteY10" fmla="*/ 5146180 h 5146180"/>
              <a:gd name="connsiteX11" fmla="*/ 244787 w 2366010"/>
              <a:gd name="connsiteY11" fmla="*/ 5146180 h 5146180"/>
              <a:gd name="connsiteX12" fmla="*/ 0 w 2366010"/>
              <a:gd name="connsiteY12" fmla="*/ 4901393 h 5146180"/>
              <a:gd name="connsiteX13" fmla="*/ 0 w 2366010"/>
              <a:gd name="connsiteY13" fmla="*/ 266517 h 5146180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364453 w 2366010"/>
              <a:gd name="connsiteY4" fmla="*/ 207009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3708 w 2366010"/>
              <a:gd name="connsiteY5" fmla="*/ 189869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3708 w 2366010"/>
              <a:gd name="connsiteY5" fmla="*/ 189869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8788 w 2366010"/>
              <a:gd name="connsiteY5" fmla="*/ 173797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32790 w 2366010"/>
              <a:gd name="connsiteY3" fmla="*/ 189664 h 5136311"/>
              <a:gd name="connsiteX4" fmla="*/ 1274918 w 2366010"/>
              <a:gd name="connsiteY4" fmla="*/ 194110 h 5136311"/>
              <a:gd name="connsiteX5" fmla="*/ 1758788 w 2366010"/>
              <a:gd name="connsiteY5" fmla="*/ 173797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18234 w 2384244"/>
              <a:gd name="connsiteY0" fmla="*/ 256648 h 5136311"/>
              <a:gd name="connsiteX1" fmla="*/ 255401 w 2384244"/>
              <a:gd name="connsiteY1" fmla="*/ 9321 h 5136311"/>
              <a:gd name="connsiteX2" fmla="*/ 538934 w 2384244"/>
              <a:gd name="connsiteY2" fmla="*/ 8052 h 5136311"/>
              <a:gd name="connsiteX3" fmla="*/ 751024 w 2384244"/>
              <a:gd name="connsiteY3" fmla="*/ 189664 h 5136311"/>
              <a:gd name="connsiteX4" fmla="*/ 1293152 w 2384244"/>
              <a:gd name="connsiteY4" fmla="*/ 194110 h 5136311"/>
              <a:gd name="connsiteX5" fmla="*/ 1777022 w 2384244"/>
              <a:gd name="connsiteY5" fmla="*/ 173797 h 5136311"/>
              <a:gd name="connsiteX6" fmla="*/ 1875447 w 2384244"/>
              <a:gd name="connsiteY6" fmla="*/ 10594 h 5136311"/>
              <a:gd name="connsiteX7" fmla="*/ 2152157 w 2384244"/>
              <a:gd name="connsiteY7" fmla="*/ 4245 h 5136311"/>
              <a:gd name="connsiteX8" fmla="*/ 2384244 w 2384244"/>
              <a:gd name="connsiteY8" fmla="*/ 256648 h 5136311"/>
              <a:gd name="connsiteX9" fmla="*/ 2384244 w 2384244"/>
              <a:gd name="connsiteY9" fmla="*/ 4891524 h 5136311"/>
              <a:gd name="connsiteX10" fmla="*/ 2139457 w 2384244"/>
              <a:gd name="connsiteY10" fmla="*/ 5136311 h 5136311"/>
              <a:gd name="connsiteX11" fmla="*/ 263021 w 2384244"/>
              <a:gd name="connsiteY11" fmla="*/ 5136311 h 5136311"/>
              <a:gd name="connsiteX12" fmla="*/ 18234 w 2384244"/>
              <a:gd name="connsiteY12" fmla="*/ 4891524 h 5136311"/>
              <a:gd name="connsiteX13" fmla="*/ 0 w 2384244"/>
              <a:gd name="connsiteY13" fmla="*/ 3346754 h 5136311"/>
              <a:gd name="connsiteX14" fmla="*/ 18234 w 2384244"/>
              <a:gd name="connsiteY14" fmla="*/ 256648 h 5136311"/>
              <a:gd name="connsiteX0" fmla="*/ 18234 w 2384244"/>
              <a:gd name="connsiteY0" fmla="*/ 334285 h 5213948"/>
              <a:gd name="connsiteX1" fmla="*/ 255401 w 2384244"/>
              <a:gd name="connsiteY1" fmla="*/ 86958 h 5213948"/>
              <a:gd name="connsiteX2" fmla="*/ 538934 w 2384244"/>
              <a:gd name="connsiteY2" fmla="*/ 85689 h 5213948"/>
              <a:gd name="connsiteX3" fmla="*/ 751024 w 2384244"/>
              <a:gd name="connsiteY3" fmla="*/ 267301 h 5213948"/>
              <a:gd name="connsiteX4" fmla="*/ 1293152 w 2384244"/>
              <a:gd name="connsiteY4" fmla="*/ 271747 h 5213948"/>
              <a:gd name="connsiteX5" fmla="*/ 1777022 w 2384244"/>
              <a:gd name="connsiteY5" fmla="*/ 251434 h 5213948"/>
              <a:gd name="connsiteX6" fmla="*/ 1875447 w 2384244"/>
              <a:gd name="connsiteY6" fmla="*/ 88231 h 5213948"/>
              <a:gd name="connsiteX7" fmla="*/ 2152157 w 2384244"/>
              <a:gd name="connsiteY7" fmla="*/ 81882 h 5213948"/>
              <a:gd name="connsiteX8" fmla="*/ 2384244 w 2384244"/>
              <a:gd name="connsiteY8" fmla="*/ 334285 h 5213948"/>
              <a:gd name="connsiteX9" fmla="*/ 2379641 w 2384244"/>
              <a:gd name="connsiteY9" fmla="*/ 3424391 h 5213948"/>
              <a:gd name="connsiteX10" fmla="*/ 2384244 w 2384244"/>
              <a:gd name="connsiteY10" fmla="*/ 4969161 h 5213948"/>
              <a:gd name="connsiteX11" fmla="*/ 2139457 w 2384244"/>
              <a:gd name="connsiteY11" fmla="*/ 5213948 h 5213948"/>
              <a:gd name="connsiteX12" fmla="*/ 263021 w 2384244"/>
              <a:gd name="connsiteY12" fmla="*/ 5213948 h 5213948"/>
              <a:gd name="connsiteX13" fmla="*/ 18234 w 2384244"/>
              <a:gd name="connsiteY13" fmla="*/ 4969161 h 5213948"/>
              <a:gd name="connsiteX14" fmla="*/ 0 w 2384244"/>
              <a:gd name="connsiteY14" fmla="*/ 3424391 h 5213948"/>
              <a:gd name="connsiteX15" fmla="*/ 18234 w 2384244"/>
              <a:gd name="connsiteY15" fmla="*/ 334285 h 5213948"/>
              <a:gd name="connsiteX0" fmla="*/ 18234 w 2384244"/>
              <a:gd name="connsiteY0" fmla="*/ 256648 h 5136311"/>
              <a:gd name="connsiteX1" fmla="*/ 255401 w 2384244"/>
              <a:gd name="connsiteY1" fmla="*/ 9321 h 5136311"/>
              <a:gd name="connsiteX2" fmla="*/ 538934 w 2384244"/>
              <a:gd name="connsiteY2" fmla="*/ 8052 h 5136311"/>
              <a:gd name="connsiteX3" fmla="*/ 751024 w 2384244"/>
              <a:gd name="connsiteY3" fmla="*/ 189664 h 5136311"/>
              <a:gd name="connsiteX4" fmla="*/ 1293152 w 2384244"/>
              <a:gd name="connsiteY4" fmla="*/ 194110 h 5136311"/>
              <a:gd name="connsiteX5" fmla="*/ 1777022 w 2384244"/>
              <a:gd name="connsiteY5" fmla="*/ 173797 h 5136311"/>
              <a:gd name="connsiteX6" fmla="*/ 1875447 w 2384244"/>
              <a:gd name="connsiteY6" fmla="*/ 10594 h 5136311"/>
              <a:gd name="connsiteX7" fmla="*/ 2152157 w 2384244"/>
              <a:gd name="connsiteY7" fmla="*/ 4245 h 5136311"/>
              <a:gd name="connsiteX8" fmla="*/ 2384244 w 2384244"/>
              <a:gd name="connsiteY8" fmla="*/ 256648 h 5136311"/>
              <a:gd name="connsiteX9" fmla="*/ 2379641 w 2384244"/>
              <a:gd name="connsiteY9" fmla="*/ 3346754 h 5136311"/>
              <a:gd name="connsiteX10" fmla="*/ 2384244 w 2384244"/>
              <a:gd name="connsiteY10" fmla="*/ 4891524 h 5136311"/>
              <a:gd name="connsiteX11" fmla="*/ 2139457 w 2384244"/>
              <a:gd name="connsiteY11" fmla="*/ 5136311 h 5136311"/>
              <a:gd name="connsiteX12" fmla="*/ 263021 w 2384244"/>
              <a:gd name="connsiteY12" fmla="*/ 5136311 h 5136311"/>
              <a:gd name="connsiteX13" fmla="*/ 18234 w 2384244"/>
              <a:gd name="connsiteY13" fmla="*/ 4891524 h 5136311"/>
              <a:gd name="connsiteX14" fmla="*/ 0 w 2384244"/>
              <a:gd name="connsiteY14" fmla="*/ 3346754 h 5136311"/>
              <a:gd name="connsiteX15" fmla="*/ 18234 w 2384244"/>
              <a:gd name="connsiteY15" fmla="*/ 256648 h 5136311"/>
              <a:gd name="connsiteX0" fmla="*/ 18234 w 2384244"/>
              <a:gd name="connsiteY0" fmla="*/ 256648 h 5136311"/>
              <a:gd name="connsiteX1" fmla="*/ 255401 w 2384244"/>
              <a:gd name="connsiteY1" fmla="*/ 9321 h 5136311"/>
              <a:gd name="connsiteX2" fmla="*/ 538934 w 2384244"/>
              <a:gd name="connsiteY2" fmla="*/ 8052 h 5136311"/>
              <a:gd name="connsiteX3" fmla="*/ 751024 w 2384244"/>
              <a:gd name="connsiteY3" fmla="*/ 189664 h 5136311"/>
              <a:gd name="connsiteX4" fmla="*/ 1293152 w 2384244"/>
              <a:gd name="connsiteY4" fmla="*/ 194110 h 5136311"/>
              <a:gd name="connsiteX5" fmla="*/ 1777022 w 2384244"/>
              <a:gd name="connsiteY5" fmla="*/ 173797 h 5136311"/>
              <a:gd name="connsiteX6" fmla="*/ 1875447 w 2384244"/>
              <a:gd name="connsiteY6" fmla="*/ 10594 h 5136311"/>
              <a:gd name="connsiteX7" fmla="*/ 2152157 w 2384244"/>
              <a:gd name="connsiteY7" fmla="*/ 4245 h 5136311"/>
              <a:gd name="connsiteX8" fmla="*/ 2384244 w 2384244"/>
              <a:gd name="connsiteY8" fmla="*/ 256648 h 5136311"/>
              <a:gd name="connsiteX9" fmla="*/ 2379641 w 2384244"/>
              <a:gd name="connsiteY9" fmla="*/ 3346754 h 5136311"/>
              <a:gd name="connsiteX10" fmla="*/ 2384244 w 2384244"/>
              <a:gd name="connsiteY10" fmla="*/ 4891524 h 5136311"/>
              <a:gd name="connsiteX11" fmla="*/ 2139457 w 2384244"/>
              <a:gd name="connsiteY11" fmla="*/ 5136311 h 5136311"/>
              <a:gd name="connsiteX12" fmla="*/ 263021 w 2384244"/>
              <a:gd name="connsiteY12" fmla="*/ 5136311 h 5136311"/>
              <a:gd name="connsiteX13" fmla="*/ 18234 w 2384244"/>
              <a:gd name="connsiteY13" fmla="*/ 4891524 h 5136311"/>
              <a:gd name="connsiteX14" fmla="*/ 0 w 2384244"/>
              <a:gd name="connsiteY14" fmla="*/ 3346754 h 5136311"/>
              <a:gd name="connsiteX15" fmla="*/ 18234 w 2384244"/>
              <a:gd name="connsiteY15" fmla="*/ 256648 h 5136311"/>
              <a:gd name="connsiteX0" fmla="*/ 18234 w 2384244"/>
              <a:gd name="connsiteY0" fmla="*/ 256648 h 5136311"/>
              <a:gd name="connsiteX1" fmla="*/ 255401 w 2384244"/>
              <a:gd name="connsiteY1" fmla="*/ 9321 h 5136311"/>
              <a:gd name="connsiteX2" fmla="*/ 538934 w 2384244"/>
              <a:gd name="connsiteY2" fmla="*/ 8052 h 5136311"/>
              <a:gd name="connsiteX3" fmla="*/ 751024 w 2384244"/>
              <a:gd name="connsiteY3" fmla="*/ 189664 h 5136311"/>
              <a:gd name="connsiteX4" fmla="*/ 1293152 w 2384244"/>
              <a:gd name="connsiteY4" fmla="*/ 194110 h 5136311"/>
              <a:gd name="connsiteX5" fmla="*/ 1777022 w 2384244"/>
              <a:gd name="connsiteY5" fmla="*/ 173797 h 5136311"/>
              <a:gd name="connsiteX6" fmla="*/ 1875447 w 2384244"/>
              <a:gd name="connsiteY6" fmla="*/ 10594 h 5136311"/>
              <a:gd name="connsiteX7" fmla="*/ 2152157 w 2384244"/>
              <a:gd name="connsiteY7" fmla="*/ 4245 h 5136311"/>
              <a:gd name="connsiteX8" fmla="*/ 2384244 w 2384244"/>
              <a:gd name="connsiteY8" fmla="*/ 256648 h 5136311"/>
              <a:gd name="connsiteX9" fmla="*/ 2379641 w 2384244"/>
              <a:gd name="connsiteY9" fmla="*/ 3346754 h 5136311"/>
              <a:gd name="connsiteX10" fmla="*/ 2384244 w 2384244"/>
              <a:gd name="connsiteY10" fmla="*/ 4891524 h 5136311"/>
              <a:gd name="connsiteX11" fmla="*/ 2139457 w 2384244"/>
              <a:gd name="connsiteY11" fmla="*/ 5136311 h 5136311"/>
              <a:gd name="connsiteX12" fmla="*/ 263021 w 2384244"/>
              <a:gd name="connsiteY12" fmla="*/ 5136311 h 5136311"/>
              <a:gd name="connsiteX13" fmla="*/ 18234 w 2384244"/>
              <a:gd name="connsiteY13" fmla="*/ 4891524 h 5136311"/>
              <a:gd name="connsiteX14" fmla="*/ 0 w 2384244"/>
              <a:gd name="connsiteY14" fmla="*/ 3346754 h 5136311"/>
              <a:gd name="connsiteX15" fmla="*/ 18234 w 2384244"/>
              <a:gd name="connsiteY15" fmla="*/ 256648 h 5136311"/>
              <a:gd name="connsiteX0" fmla="*/ 18234 w 2384244"/>
              <a:gd name="connsiteY0" fmla="*/ 256648 h 5136311"/>
              <a:gd name="connsiteX1" fmla="*/ 255401 w 2384244"/>
              <a:gd name="connsiteY1" fmla="*/ 9321 h 5136311"/>
              <a:gd name="connsiteX2" fmla="*/ 538934 w 2384244"/>
              <a:gd name="connsiteY2" fmla="*/ 8052 h 5136311"/>
              <a:gd name="connsiteX3" fmla="*/ 751024 w 2384244"/>
              <a:gd name="connsiteY3" fmla="*/ 189664 h 5136311"/>
              <a:gd name="connsiteX4" fmla="*/ 1293152 w 2384244"/>
              <a:gd name="connsiteY4" fmla="*/ 194110 h 5136311"/>
              <a:gd name="connsiteX5" fmla="*/ 1777022 w 2384244"/>
              <a:gd name="connsiteY5" fmla="*/ 173797 h 5136311"/>
              <a:gd name="connsiteX6" fmla="*/ 1875447 w 2384244"/>
              <a:gd name="connsiteY6" fmla="*/ 10594 h 5136311"/>
              <a:gd name="connsiteX7" fmla="*/ 2152157 w 2384244"/>
              <a:gd name="connsiteY7" fmla="*/ 4245 h 5136311"/>
              <a:gd name="connsiteX8" fmla="*/ 2384244 w 2384244"/>
              <a:gd name="connsiteY8" fmla="*/ 256648 h 5136311"/>
              <a:gd name="connsiteX9" fmla="*/ 2379641 w 2384244"/>
              <a:gd name="connsiteY9" fmla="*/ 3346754 h 5136311"/>
              <a:gd name="connsiteX10" fmla="*/ 2384244 w 2384244"/>
              <a:gd name="connsiteY10" fmla="*/ 4891524 h 5136311"/>
              <a:gd name="connsiteX11" fmla="*/ 2139457 w 2384244"/>
              <a:gd name="connsiteY11" fmla="*/ 5136311 h 5136311"/>
              <a:gd name="connsiteX12" fmla="*/ 263021 w 2384244"/>
              <a:gd name="connsiteY12" fmla="*/ 5136311 h 5136311"/>
              <a:gd name="connsiteX13" fmla="*/ 0 w 2384244"/>
              <a:gd name="connsiteY13" fmla="*/ 3346754 h 5136311"/>
              <a:gd name="connsiteX14" fmla="*/ 18234 w 2384244"/>
              <a:gd name="connsiteY14" fmla="*/ 256648 h 5136311"/>
              <a:gd name="connsiteX0" fmla="*/ 18234 w 2384244"/>
              <a:gd name="connsiteY0" fmla="*/ 256648 h 5136311"/>
              <a:gd name="connsiteX1" fmla="*/ 255401 w 2384244"/>
              <a:gd name="connsiteY1" fmla="*/ 9321 h 5136311"/>
              <a:gd name="connsiteX2" fmla="*/ 538934 w 2384244"/>
              <a:gd name="connsiteY2" fmla="*/ 8052 h 5136311"/>
              <a:gd name="connsiteX3" fmla="*/ 751024 w 2384244"/>
              <a:gd name="connsiteY3" fmla="*/ 189664 h 5136311"/>
              <a:gd name="connsiteX4" fmla="*/ 1293152 w 2384244"/>
              <a:gd name="connsiteY4" fmla="*/ 194110 h 5136311"/>
              <a:gd name="connsiteX5" fmla="*/ 1777022 w 2384244"/>
              <a:gd name="connsiteY5" fmla="*/ 173797 h 5136311"/>
              <a:gd name="connsiteX6" fmla="*/ 1875447 w 2384244"/>
              <a:gd name="connsiteY6" fmla="*/ 10594 h 5136311"/>
              <a:gd name="connsiteX7" fmla="*/ 2152157 w 2384244"/>
              <a:gd name="connsiteY7" fmla="*/ 4245 h 5136311"/>
              <a:gd name="connsiteX8" fmla="*/ 2384244 w 2384244"/>
              <a:gd name="connsiteY8" fmla="*/ 256648 h 5136311"/>
              <a:gd name="connsiteX9" fmla="*/ 2379641 w 2384244"/>
              <a:gd name="connsiteY9" fmla="*/ 3346754 h 5136311"/>
              <a:gd name="connsiteX10" fmla="*/ 2384244 w 2384244"/>
              <a:gd name="connsiteY10" fmla="*/ 4891524 h 5136311"/>
              <a:gd name="connsiteX11" fmla="*/ 2139457 w 2384244"/>
              <a:gd name="connsiteY11" fmla="*/ 5136311 h 5136311"/>
              <a:gd name="connsiteX12" fmla="*/ 0 w 2384244"/>
              <a:gd name="connsiteY12" fmla="*/ 3346754 h 5136311"/>
              <a:gd name="connsiteX13" fmla="*/ 18234 w 2384244"/>
              <a:gd name="connsiteY13" fmla="*/ 256648 h 5136311"/>
              <a:gd name="connsiteX0" fmla="*/ 18234 w 2384244"/>
              <a:gd name="connsiteY0" fmla="*/ 256648 h 4891524"/>
              <a:gd name="connsiteX1" fmla="*/ 255401 w 2384244"/>
              <a:gd name="connsiteY1" fmla="*/ 9321 h 4891524"/>
              <a:gd name="connsiteX2" fmla="*/ 538934 w 2384244"/>
              <a:gd name="connsiteY2" fmla="*/ 8052 h 4891524"/>
              <a:gd name="connsiteX3" fmla="*/ 751024 w 2384244"/>
              <a:gd name="connsiteY3" fmla="*/ 189664 h 4891524"/>
              <a:gd name="connsiteX4" fmla="*/ 1293152 w 2384244"/>
              <a:gd name="connsiteY4" fmla="*/ 194110 h 4891524"/>
              <a:gd name="connsiteX5" fmla="*/ 1777022 w 2384244"/>
              <a:gd name="connsiteY5" fmla="*/ 173797 h 4891524"/>
              <a:gd name="connsiteX6" fmla="*/ 1875447 w 2384244"/>
              <a:gd name="connsiteY6" fmla="*/ 10594 h 4891524"/>
              <a:gd name="connsiteX7" fmla="*/ 2152157 w 2384244"/>
              <a:gd name="connsiteY7" fmla="*/ 4245 h 4891524"/>
              <a:gd name="connsiteX8" fmla="*/ 2384244 w 2384244"/>
              <a:gd name="connsiteY8" fmla="*/ 256648 h 4891524"/>
              <a:gd name="connsiteX9" fmla="*/ 2379641 w 2384244"/>
              <a:gd name="connsiteY9" fmla="*/ 3346754 h 4891524"/>
              <a:gd name="connsiteX10" fmla="*/ 2384244 w 2384244"/>
              <a:gd name="connsiteY10" fmla="*/ 4891524 h 4891524"/>
              <a:gd name="connsiteX11" fmla="*/ 0 w 2384244"/>
              <a:gd name="connsiteY11" fmla="*/ 3346754 h 4891524"/>
              <a:gd name="connsiteX12" fmla="*/ 18234 w 2384244"/>
              <a:gd name="connsiteY12" fmla="*/ 256648 h 4891524"/>
              <a:gd name="connsiteX0" fmla="*/ 18234 w 2384244"/>
              <a:gd name="connsiteY0" fmla="*/ 256648 h 3733017"/>
              <a:gd name="connsiteX1" fmla="*/ 255401 w 2384244"/>
              <a:gd name="connsiteY1" fmla="*/ 9321 h 3733017"/>
              <a:gd name="connsiteX2" fmla="*/ 538934 w 2384244"/>
              <a:gd name="connsiteY2" fmla="*/ 8052 h 3733017"/>
              <a:gd name="connsiteX3" fmla="*/ 751024 w 2384244"/>
              <a:gd name="connsiteY3" fmla="*/ 189664 h 3733017"/>
              <a:gd name="connsiteX4" fmla="*/ 1293152 w 2384244"/>
              <a:gd name="connsiteY4" fmla="*/ 194110 h 3733017"/>
              <a:gd name="connsiteX5" fmla="*/ 1777022 w 2384244"/>
              <a:gd name="connsiteY5" fmla="*/ 173797 h 3733017"/>
              <a:gd name="connsiteX6" fmla="*/ 1875447 w 2384244"/>
              <a:gd name="connsiteY6" fmla="*/ 10594 h 3733017"/>
              <a:gd name="connsiteX7" fmla="*/ 2152157 w 2384244"/>
              <a:gd name="connsiteY7" fmla="*/ 4245 h 3733017"/>
              <a:gd name="connsiteX8" fmla="*/ 2384244 w 2384244"/>
              <a:gd name="connsiteY8" fmla="*/ 256648 h 3733017"/>
              <a:gd name="connsiteX9" fmla="*/ 2379641 w 2384244"/>
              <a:gd name="connsiteY9" fmla="*/ 3346754 h 3733017"/>
              <a:gd name="connsiteX10" fmla="*/ 0 w 2384244"/>
              <a:gd name="connsiteY10" fmla="*/ 3346754 h 3733017"/>
              <a:gd name="connsiteX11" fmla="*/ 18234 w 2384244"/>
              <a:gd name="connsiteY11" fmla="*/ 256648 h 3733017"/>
              <a:gd name="connsiteX0" fmla="*/ 18234 w 2384244"/>
              <a:gd name="connsiteY0" fmla="*/ 256648 h 3576698"/>
              <a:gd name="connsiteX1" fmla="*/ 255401 w 2384244"/>
              <a:gd name="connsiteY1" fmla="*/ 9321 h 3576698"/>
              <a:gd name="connsiteX2" fmla="*/ 538934 w 2384244"/>
              <a:gd name="connsiteY2" fmla="*/ 8052 h 3576698"/>
              <a:gd name="connsiteX3" fmla="*/ 751024 w 2384244"/>
              <a:gd name="connsiteY3" fmla="*/ 189664 h 3576698"/>
              <a:gd name="connsiteX4" fmla="*/ 1293152 w 2384244"/>
              <a:gd name="connsiteY4" fmla="*/ 194110 h 3576698"/>
              <a:gd name="connsiteX5" fmla="*/ 1777022 w 2384244"/>
              <a:gd name="connsiteY5" fmla="*/ 173797 h 3576698"/>
              <a:gd name="connsiteX6" fmla="*/ 1875447 w 2384244"/>
              <a:gd name="connsiteY6" fmla="*/ 10594 h 3576698"/>
              <a:gd name="connsiteX7" fmla="*/ 2152157 w 2384244"/>
              <a:gd name="connsiteY7" fmla="*/ 4245 h 3576698"/>
              <a:gd name="connsiteX8" fmla="*/ 2384244 w 2384244"/>
              <a:gd name="connsiteY8" fmla="*/ 256648 h 3576698"/>
              <a:gd name="connsiteX9" fmla="*/ 2379641 w 2384244"/>
              <a:gd name="connsiteY9" fmla="*/ 3346754 h 3576698"/>
              <a:gd name="connsiteX10" fmla="*/ 0 w 2384244"/>
              <a:gd name="connsiteY10" fmla="*/ 3346754 h 3576698"/>
              <a:gd name="connsiteX11" fmla="*/ 18234 w 2384244"/>
              <a:gd name="connsiteY11" fmla="*/ 256648 h 3576698"/>
              <a:gd name="connsiteX0" fmla="*/ 18234 w 2384244"/>
              <a:gd name="connsiteY0" fmla="*/ 256648 h 3366131"/>
              <a:gd name="connsiteX1" fmla="*/ 255401 w 2384244"/>
              <a:gd name="connsiteY1" fmla="*/ 9321 h 3366131"/>
              <a:gd name="connsiteX2" fmla="*/ 538934 w 2384244"/>
              <a:gd name="connsiteY2" fmla="*/ 8052 h 3366131"/>
              <a:gd name="connsiteX3" fmla="*/ 751024 w 2384244"/>
              <a:gd name="connsiteY3" fmla="*/ 189664 h 3366131"/>
              <a:gd name="connsiteX4" fmla="*/ 1293152 w 2384244"/>
              <a:gd name="connsiteY4" fmla="*/ 194110 h 3366131"/>
              <a:gd name="connsiteX5" fmla="*/ 1777022 w 2384244"/>
              <a:gd name="connsiteY5" fmla="*/ 173797 h 3366131"/>
              <a:gd name="connsiteX6" fmla="*/ 1875447 w 2384244"/>
              <a:gd name="connsiteY6" fmla="*/ 10594 h 3366131"/>
              <a:gd name="connsiteX7" fmla="*/ 2152157 w 2384244"/>
              <a:gd name="connsiteY7" fmla="*/ 4245 h 3366131"/>
              <a:gd name="connsiteX8" fmla="*/ 2384244 w 2384244"/>
              <a:gd name="connsiteY8" fmla="*/ 256648 h 3366131"/>
              <a:gd name="connsiteX9" fmla="*/ 2379641 w 2384244"/>
              <a:gd name="connsiteY9" fmla="*/ 3346754 h 3366131"/>
              <a:gd name="connsiteX10" fmla="*/ 0 w 2384244"/>
              <a:gd name="connsiteY10" fmla="*/ 3346754 h 3366131"/>
              <a:gd name="connsiteX11" fmla="*/ 18234 w 2384244"/>
              <a:gd name="connsiteY11" fmla="*/ 256648 h 3366131"/>
              <a:gd name="connsiteX0" fmla="*/ 18234 w 2384244"/>
              <a:gd name="connsiteY0" fmla="*/ 256648 h 3366131"/>
              <a:gd name="connsiteX1" fmla="*/ 255401 w 2384244"/>
              <a:gd name="connsiteY1" fmla="*/ 9321 h 3366131"/>
              <a:gd name="connsiteX2" fmla="*/ 538934 w 2384244"/>
              <a:gd name="connsiteY2" fmla="*/ 8052 h 3366131"/>
              <a:gd name="connsiteX3" fmla="*/ 751024 w 2384244"/>
              <a:gd name="connsiteY3" fmla="*/ 189664 h 3366131"/>
              <a:gd name="connsiteX4" fmla="*/ 1293152 w 2384244"/>
              <a:gd name="connsiteY4" fmla="*/ 194110 h 3366131"/>
              <a:gd name="connsiteX5" fmla="*/ 1777022 w 2384244"/>
              <a:gd name="connsiteY5" fmla="*/ 173797 h 3366131"/>
              <a:gd name="connsiteX6" fmla="*/ 1875447 w 2384244"/>
              <a:gd name="connsiteY6" fmla="*/ 10594 h 3366131"/>
              <a:gd name="connsiteX7" fmla="*/ 2152157 w 2384244"/>
              <a:gd name="connsiteY7" fmla="*/ 4245 h 3366131"/>
              <a:gd name="connsiteX8" fmla="*/ 2384244 w 2384244"/>
              <a:gd name="connsiteY8" fmla="*/ 256648 h 3366131"/>
              <a:gd name="connsiteX9" fmla="*/ 2379641 w 2384244"/>
              <a:gd name="connsiteY9" fmla="*/ 3346754 h 3366131"/>
              <a:gd name="connsiteX10" fmla="*/ 0 w 2384244"/>
              <a:gd name="connsiteY10" fmla="*/ 3346754 h 3366131"/>
              <a:gd name="connsiteX11" fmla="*/ 18234 w 2384244"/>
              <a:gd name="connsiteY11" fmla="*/ 256648 h 3366131"/>
              <a:gd name="connsiteX0" fmla="*/ 18234 w 2384244"/>
              <a:gd name="connsiteY0" fmla="*/ 256648 h 3349443"/>
              <a:gd name="connsiteX1" fmla="*/ 255401 w 2384244"/>
              <a:gd name="connsiteY1" fmla="*/ 9321 h 3349443"/>
              <a:gd name="connsiteX2" fmla="*/ 538934 w 2384244"/>
              <a:gd name="connsiteY2" fmla="*/ 8052 h 3349443"/>
              <a:gd name="connsiteX3" fmla="*/ 751024 w 2384244"/>
              <a:gd name="connsiteY3" fmla="*/ 189664 h 3349443"/>
              <a:gd name="connsiteX4" fmla="*/ 1293152 w 2384244"/>
              <a:gd name="connsiteY4" fmla="*/ 194110 h 3349443"/>
              <a:gd name="connsiteX5" fmla="*/ 1777022 w 2384244"/>
              <a:gd name="connsiteY5" fmla="*/ 173797 h 3349443"/>
              <a:gd name="connsiteX6" fmla="*/ 1875447 w 2384244"/>
              <a:gd name="connsiteY6" fmla="*/ 10594 h 3349443"/>
              <a:gd name="connsiteX7" fmla="*/ 2152157 w 2384244"/>
              <a:gd name="connsiteY7" fmla="*/ 4245 h 3349443"/>
              <a:gd name="connsiteX8" fmla="*/ 2384244 w 2384244"/>
              <a:gd name="connsiteY8" fmla="*/ 256648 h 3349443"/>
              <a:gd name="connsiteX9" fmla="*/ 2379641 w 2384244"/>
              <a:gd name="connsiteY9" fmla="*/ 3346754 h 3349443"/>
              <a:gd name="connsiteX10" fmla="*/ 0 w 2384244"/>
              <a:gd name="connsiteY10" fmla="*/ 3346754 h 3349443"/>
              <a:gd name="connsiteX11" fmla="*/ 18234 w 2384244"/>
              <a:gd name="connsiteY11" fmla="*/ 256648 h 3349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84244" h="3349443">
                <a:moveTo>
                  <a:pt x="18234" y="256648"/>
                </a:moveTo>
                <a:cubicBezTo>
                  <a:pt x="18234" y="121456"/>
                  <a:pt x="120209" y="14401"/>
                  <a:pt x="255401" y="9321"/>
                </a:cubicBezTo>
                <a:cubicBezTo>
                  <a:pt x="351286" y="-1632"/>
                  <a:pt x="462257" y="-4013"/>
                  <a:pt x="538934" y="8052"/>
                </a:cubicBezTo>
                <a:cubicBezTo>
                  <a:pt x="588941" y="42977"/>
                  <a:pt x="504802" y="204269"/>
                  <a:pt x="751024" y="189664"/>
                </a:cubicBezTo>
                <a:cubicBezTo>
                  <a:pt x="908159" y="194321"/>
                  <a:pt x="1122152" y="196755"/>
                  <a:pt x="1293152" y="194110"/>
                </a:cubicBezTo>
                <a:cubicBezTo>
                  <a:pt x="1464152" y="191466"/>
                  <a:pt x="1679973" y="204383"/>
                  <a:pt x="1777022" y="173797"/>
                </a:cubicBezTo>
                <a:cubicBezTo>
                  <a:pt x="1874071" y="143211"/>
                  <a:pt x="1815359" y="37475"/>
                  <a:pt x="1875447" y="10594"/>
                </a:cubicBezTo>
                <a:cubicBezTo>
                  <a:pt x="1915215" y="-1049"/>
                  <a:pt x="2027141" y="688"/>
                  <a:pt x="2152157" y="4245"/>
                </a:cubicBezTo>
                <a:cubicBezTo>
                  <a:pt x="2277173" y="7802"/>
                  <a:pt x="2373683" y="57529"/>
                  <a:pt x="2384244" y="256648"/>
                </a:cubicBezTo>
                <a:cubicBezTo>
                  <a:pt x="2382710" y="1286683"/>
                  <a:pt x="2381175" y="2316719"/>
                  <a:pt x="2379641" y="3346754"/>
                </a:cubicBezTo>
                <a:cubicBezTo>
                  <a:pt x="2383433" y="3351451"/>
                  <a:pt x="1520" y="3349029"/>
                  <a:pt x="0" y="3346754"/>
                </a:cubicBezTo>
                <a:lnTo>
                  <a:pt x="18234" y="256648"/>
                </a:lnTo>
                <a:close/>
              </a:path>
            </a:pathLst>
          </a:custGeom>
          <a:solidFill>
            <a:schemeClr val="tx1"/>
          </a:solidFill>
        </p:spPr>
        <p:txBody>
          <a:bodyPr lIns="252000" tIns="612000" bIns="90000" anchor="t">
            <a:normAutofit/>
          </a:bodyPr>
          <a:lstStyle>
            <a:lvl1pPr marL="0" indent="0" algn="l">
              <a:buNone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9568969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BDEBE99-BA7C-4A77-B9B3-C3E2B94B23B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620962" y="1463041"/>
            <a:ext cx="2220277" cy="3930014"/>
          </a:xfrm>
          <a:prstGeom prst="rect">
            <a:avLst/>
          </a:prstGeom>
          <a:solidFill>
            <a:schemeClr val="tx1"/>
          </a:solidFill>
        </p:spPr>
        <p:txBody>
          <a:bodyPr lIns="216000" tIns="21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8518249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cboo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01FD7D-D544-4772-B580-7DC1E624342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8183" y="2235200"/>
            <a:ext cx="5503817" cy="4622800"/>
          </a:xfrm>
          <a:prstGeom prst="rect">
            <a:avLst/>
          </a:prstGeom>
          <a:solidFill>
            <a:schemeClr val="tx1"/>
          </a:solidFill>
        </p:spPr>
        <p:txBody>
          <a:bodyPr lIns="396000" tIns="1476000" rIns="72000" bIns="72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36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8694916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cbook Zo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01FD7D-D544-4772-B580-7DC1E624342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43040" y="1745672"/>
            <a:ext cx="5661660" cy="3567545"/>
          </a:xfrm>
          <a:prstGeom prst="rect">
            <a:avLst/>
          </a:prstGeom>
          <a:solidFill>
            <a:schemeClr val="tx1"/>
          </a:solidFill>
        </p:spPr>
        <p:txBody>
          <a:bodyPr lIns="396000" tIns="1476000" rIns="72000" bIns="72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36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6983751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ll XPS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01FD7D-D544-4772-B580-7DC1E624342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501" y="1380445"/>
            <a:ext cx="6540499" cy="3681412"/>
          </a:xfrm>
          <a:prstGeom prst="rect">
            <a:avLst/>
          </a:prstGeom>
          <a:solidFill>
            <a:schemeClr val="tx1"/>
          </a:solidFill>
        </p:spPr>
        <p:txBody>
          <a:bodyPr lIns="396000" tIns="1476000" rIns="72000" bIns="72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36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9635405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Wat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6F9079A-40FC-45CA-B075-1C157417CDD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657987" y="2600960"/>
            <a:ext cx="1327149" cy="1651804"/>
          </a:xfrm>
          <a:prstGeom prst="rect">
            <a:avLst/>
          </a:prstGeom>
          <a:solidFill>
            <a:schemeClr val="tx1"/>
          </a:solidFill>
        </p:spPr>
        <p:txBody>
          <a:bodyPr lIns="108000" tIns="108000" rIns="108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12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8705089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Watch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A3C18045-4E97-4F51-A09F-D85E0CDDEC5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506874" y="2217581"/>
            <a:ext cx="1938270" cy="2422838"/>
          </a:xfrm>
          <a:prstGeom prst="rect">
            <a:avLst/>
          </a:prstGeom>
          <a:solidFill>
            <a:schemeClr val="tx1"/>
          </a:solidFill>
        </p:spPr>
        <p:txBody>
          <a:bodyPr lIns="180000" tIns="1044000" rIns="72000" bIns="72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24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9739554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orola Moto 3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60C29C-669A-4435-98F7-08E7CA3CB23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097712" y="2143919"/>
            <a:ext cx="2568575" cy="2568575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lang="fr-FR" sz="20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r>
              <a:rPr lang="fr-FR"/>
              <a:t>Click to add 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085564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sung Galaxy S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11B93FC0-473A-4AAF-9633-2ACB63BDC73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560320" y="1024891"/>
            <a:ext cx="2335530" cy="4802886"/>
          </a:xfrm>
          <a:prstGeom prst="roundRect">
            <a:avLst>
              <a:gd name="adj" fmla="val 9054"/>
            </a:avLst>
          </a:prstGeom>
          <a:solidFill>
            <a:schemeClr val="tx1"/>
          </a:solidFill>
        </p:spPr>
        <p:txBody>
          <a:bodyPr lIns="216000" tIns="21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0780754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sung Galaxy S8 Zo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11B93FC0-473A-4AAF-9633-2ACB63BDC73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68400" y="1558290"/>
            <a:ext cx="3867150" cy="5325110"/>
          </a:xfrm>
          <a:custGeom>
            <a:avLst/>
            <a:gdLst>
              <a:gd name="connsiteX0" fmla="*/ 0 w 3854450"/>
              <a:gd name="connsiteY0" fmla="*/ 348982 h 7926459"/>
              <a:gd name="connsiteX1" fmla="*/ 348982 w 3854450"/>
              <a:gd name="connsiteY1" fmla="*/ 0 h 7926459"/>
              <a:gd name="connsiteX2" fmla="*/ 3505468 w 3854450"/>
              <a:gd name="connsiteY2" fmla="*/ 0 h 7926459"/>
              <a:gd name="connsiteX3" fmla="*/ 3854450 w 3854450"/>
              <a:gd name="connsiteY3" fmla="*/ 348982 h 7926459"/>
              <a:gd name="connsiteX4" fmla="*/ 3854450 w 3854450"/>
              <a:gd name="connsiteY4" fmla="*/ 7577477 h 7926459"/>
              <a:gd name="connsiteX5" fmla="*/ 3505468 w 3854450"/>
              <a:gd name="connsiteY5" fmla="*/ 7926459 h 7926459"/>
              <a:gd name="connsiteX6" fmla="*/ 348982 w 3854450"/>
              <a:gd name="connsiteY6" fmla="*/ 7926459 h 7926459"/>
              <a:gd name="connsiteX7" fmla="*/ 0 w 3854450"/>
              <a:gd name="connsiteY7" fmla="*/ 7577477 h 7926459"/>
              <a:gd name="connsiteX8" fmla="*/ 0 w 3854450"/>
              <a:gd name="connsiteY8" fmla="*/ 348982 h 7926459"/>
              <a:gd name="connsiteX0" fmla="*/ 12700 w 3867150"/>
              <a:gd name="connsiteY0" fmla="*/ 348982 h 7926459"/>
              <a:gd name="connsiteX1" fmla="*/ 361682 w 3867150"/>
              <a:gd name="connsiteY1" fmla="*/ 0 h 7926459"/>
              <a:gd name="connsiteX2" fmla="*/ 3518168 w 3867150"/>
              <a:gd name="connsiteY2" fmla="*/ 0 h 7926459"/>
              <a:gd name="connsiteX3" fmla="*/ 3867150 w 3867150"/>
              <a:gd name="connsiteY3" fmla="*/ 348982 h 7926459"/>
              <a:gd name="connsiteX4" fmla="*/ 3867150 w 3867150"/>
              <a:gd name="connsiteY4" fmla="*/ 7577477 h 7926459"/>
              <a:gd name="connsiteX5" fmla="*/ 3518168 w 3867150"/>
              <a:gd name="connsiteY5" fmla="*/ 7926459 h 7926459"/>
              <a:gd name="connsiteX6" fmla="*/ 361682 w 3867150"/>
              <a:gd name="connsiteY6" fmla="*/ 7926459 h 7926459"/>
              <a:gd name="connsiteX7" fmla="*/ 12700 w 3867150"/>
              <a:gd name="connsiteY7" fmla="*/ 7577477 h 7926459"/>
              <a:gd name="connsiteX8" fmla="*/ 0 w 3867150"/>
              <a:gd name="connsiteY8" fmla="*/ 5299710 h 7926459"/>
              <a:gd name="connsiteX9" fmla="*/ 12700 w 3867150"/>
              <a:gd name="connsiteY9" fmla="*/ 348982 h 7926459"/>
              <a:gd name="connsiteX0" fmla="*/ 12700 w 3867150"/>
              <a:gd name="connsiteY0" fmla="*/ 348982 h 7926459"/>
              <a:gd name="connsiteX1" fmla="*/ 361682 w 3867150"/>
              <a:gd name="connsiteY1" fmla="*/ 0 h 7926459"/>
              <a:gd name="connsiteX2" fmla="*/ 3518168 w 3867150"/>
              <a:gd name="connsiteY2" fmla="*/ 0 h 7926459"/>
              <a:gd name="connsiteX3" fmla="*/ 3867150 w 3867150"/>
              <a:gd name="connsiteY3" fmla="*/ 348982 h 7926459"/>
              <a:gd name="connsiteX4" fmla="*/ 3860800 w 3867150"/>
              <a:gd name="connsiteY4" fmla="*/ 5325110 h 7926459"/>
              <a:gd name="connsiteX5" fmla="*/ 3867150 w 3867150"/>
              <a:gd name="connsiteY5" fmla="*/ 7577477 h 7926459"/>
              <a:gd name="connsiteX6" fmla="*/ 3518168 w 3867150"/>
              <a:gd name="connsiteY6" fmla="*/ 7926459 h 7926459"/>
              <a:gd name="connsiteX7" fmla="*/ 361682 w 3867150"/>
              <a:gd name="connsiteY7" fmla="*/ 7926459 h 7926459"/>
              <a:gd name="connsiteX8" fmla="*/ 12700 w 3867150"/>
              <a:gd name="connsiteY8" fmla="*/ 7577477 h 7926459"/>
              <a:gd name="connsiteX9" fmla="*/ 0 w 3867150"/>
              <a:gd name="connsiteY9" fmla="*/ 5299710 h 7926459"/>
              <a:gd name="connsiteX10" fmla="*/ 12700 w 3867150"/>
              <a:gd name="connsiteY10" fmla="*/ 348982 h 7926459"/>
              <a:gd name="connsiteX0" fmla="*/ 12700 w 3886723"/>
              <a:gd name="connsiteY0" fmla="*/ 348982 h 7926459"/>
              <a:gd name="connsiteX1" fmla="*/ 361682 w 3886723"/>
              <a:gd name="connsiteY1" fmla="*/ 0 h 7926459"/>
              <a:gd name="connsiteX2" fmla="*/ 3518168 w 3886723"/>
              <a:gd name="connsiteY2" fmla="*/ 0 h 7926459"/>
              <a:gd name="connsiteX3" fmla="*/ 3867150 w 3886723"/>
              <a:gd name="connsiteY3" fmla="*/ 348982 h 7926459"/>
              <a:gd name="connsiteX4" fmla="*/ 3860800 w 3886723"/>
              <a:gd name="connsiteY4" fmla="*/ 5325110 h 7926459"/>
              <a:gd name="connsiteX5" fmla="*/ 3518168 w 3886723"/>
              <a:gd name="connsiteY5" fmla="*/ 7926459 h 7926459"/>
              <a:gd name="connsiteX6" fmla="*/ 361682 w 3886723"/>
              <a:gd name="connsiteY6" fmla="*/ 7926459 h 7926459"/>
              <a:gd name="connsiteX7" fmla="*/ 12700 w 3886723"/>
              <a:gd name="connsiteY7" fmla="*/ 7577477 h 7926459"/>
              <a:gd name="connsiteX8" fmla="*/ 0 w 3886723"/>
              <a:gd name="connsiteY8" fmla="*/ 5299710 h 7926459"/>
              <a:gd name="connsiteX9" fmla="*/ 12700 w 3886723"/>
              <a:gd name="connsiteY9" fmla="*/ 348982 h 7926459"/>
              <a:gd name="connsiteX0" fmla="*/ 12700 w 3867150"/>
              <a:gd name="connsiteY0" fmla="*/ 348982 h 7926459"/>
              <a:gd name="connsiteX1" fmla="*/ 361682 w 3867150"/>
              <a:gd name="connsiteY1" fmla="*/ 0 h 7926459"/>
              <a:gd name="connsiteX2" fmla="*/ 3518168 w 3867150"/>
              <a:gd name="connsiteY2" fmla="*/ 0 h 7926459"/>
              <a:gd name="connsiteX3" fmla="*/ 3867150 w 3867150"/>
              <a:gd name="connsiteY3" fmla="*/ 348982 h 7926459"/>
              <a:gd name="connsiteX4" fmla="*/ 3860800 w 3867150"/>
              <a:gd name="connsiteY4" fmla="*/ 5325110 h 7926459"/>
              <a:gd name="connsiteX5" fmla="*/ 361682 w 3867150"/>
              <a:gd name="connsiteY5" fmla="*/ 7926459 h 7926459"/>
              <a:gd name="connsiteX6" fmla="*/ 12700 w 3867150"/>
              <a:gd name="connsiteY6" fmla="*/ 7577477 h 7926459"/>
              <a:gd name="connsiteX7" fmla="*/ 0 w 3867150"/>
              <a:gd name="connsiteY7" fmla="*/ 5299710 h 7926459"/>
              <a:gd name="connsiteX8" fmla="*/ 12700 w 3867150"/>
              <a:gd name="connsiteY8" fmla="*/ 348982 h 7926459"/>
              <a:gd name="connsiteX0" fmla="*/ 12700 w 3867150"/>
              <a:gd name="connsiteY0" fmla="*/ 348982 h 7577489"/>
              <a:gd name="connsiteX1" fmla="*/ 361682 w 3867150"/>
              <a:gd name="connsiteY1" fmla="*/ 0 h 7577489"/>
              <a:gd name="connsiteX2" fmla="*/ 3518168 w 3867150"/>
              <a:gd name="connsiteY2" fmla="*/ 0 h 7577489"/>
              <a:gd name="connsiteX3" fmla="*/ 3867150 w 3867150"/>
              <a:gd name="connsiteY3" fmla="*/ 348982 h 7577489"/>
              <a:gd name="connsiteX4" fmla="*/ 3860800 w 3867150"/>
              <a:gd name="connsiteY4" fmla="*/ 5325110 h 7577489"/>
              <a:gd name="connsiteX5" fmla="*/ 12700 w 3867150"/>
              <a:gd name="connsiteY5" fmla="*/ 7577477 h 7577489"/>
              <a:gd name="connsiteX6" fmla="*/ 0 w 3867150"/>
              <a:gd name="connsiteY6" fmla="*/ 5299710 h 7577489"/>
              <a:gd name="connsiteX7" fmla="*/ 12700 w 3867150"/>
              <a:gd name="connsiteY7" fmla="*/ 348982 h 7577489"/>
              <a:gd name="connsiteX0" fmla="*/ 12700 w 3867150"/>
              <a:gd name="connsiteY0" fmla="*/ 348982 h 5932961"/>
              <a:gd name="connsiteX1" fmla="*/ 361682 w 3867150"/>
              <a:gd name="connsiteY1" fmla="*/ 0 h 5932961"/>
              <a:gd name="connsiteX2" fmla="*/ 3518168 w 3867150"/>
              <a:gd name="connsiteY2" fmla="*/ 0 h 5932961"/>
              <a:gd name="connsiteX3" fmla="*/ 3867150 w 3867150"/>
              <a:gd name="connsiteY3" fmla="*/ 348982 h 5932961"/>
              <a:gd name="connsiteX4" fmla="*/ 3860800 w 3867150"/>
              <a:gd name="connsiteY4" fmla="*/ 5325110 h 5932961"/>
              <a:gd name="connsiteX5" fmla="*/ 0 w 3867150"/>
              <a:gd name="connsiteY5" fmla="*/ 5299710 h 5932961"/>
              <a:gd name="connsiteX6" fmla="*/ 12700 w 3867150"/>
              <a:gd name="connsiteY6" fmla="*/ 348982 h 5932961"/>
              <a:gd name="connsiteX0" fmla="*/ 12700 w 3867150"/>
              <a:gd name="connsiteY0" fmla="*/ 348982 h 5697434"/>
              <a:gd name="connsiteX1" fmla="*/ 361682 w 3867150"/>
              <a:gd name="connsiteY1" fmla="*/ 0 h 5697434"/>
              <a:gd name="connsiteX2" fmla="*/ 3518168 w 3867150"/>
              <a:gd name="connsiteY2" fmla="*/ 0 h 5697434"/>
              <a:gd name="connsiteX3" fmla="*/ 3867150 w 3867150"/>
              <a:gd name="connsiteY3" fmla="*/ 348982 h 5697434"/>
              <a:gd name="connsiteX4" fmla="*/ 3860800 w 3867150"/>
              <a:gd name="connsiteY4" fmla="*/ 5325110 h 5697434"/>
              <a:gd name="connsiteX5" fmla="*/ 0 w 3867150"/>
              <a:gd name="connsiteY5" fmla="*/ 5299710 h 5697434"/>
              <a:gd name="connsiteX6" fmla="*/ 12700 w 3867150"/>
              <a:gd name="connsiteY6" fmla="*/ 348982 h 5697434"/>
              <a:gd name="connsiteX0" fmla="*/ 12700 w 3867150"/>
              <a:gd name="connsiteY0" fmla="*/ 348982 h 5348214"/>
              <a:gd name="connsiteX1" fmla="*/ 361682 w 3867150"/>
              <a:gd name="connsiteY1" fmla="*/ 0 h 5348214"/>
              <a:gd name="connsiteX2" fmla="*/ 3518168 w 3867150"/>
              <a:gd name="connsiteY2" fmla="*/ 0 h 5348214"/>
              <a:gd name="connsiteX3" fmla="*/ 3867150 w 3867150"/>
              <a:gd name="connsiteY3" fmla="*/ 348982 h 5348214"/>
              <a:gd name="connsiteX4" fmla="*/ 3860800 w 3867150"/>
              <a:gd name="connsiteY4" fmla="*/ 5325110 h 5348214"/>
              <a:gd name="connsiteX5" fmla="*/ 0 w 3867150"/>
              <a:gd name="connsiteY5" fmla="*/ 5299710 h 5348214"/>
              <a:gd name="connsiteX6" fmla="*/ 12700 w 3867150"/>
              <a:gd name="connsiteY6" fmla="*/ 348982 h 5348214"/>
              <a:gd name="connsiteX0" fmla="*/ 12700 w 3867150"/>
              <a:gd name="connsiteY0" fmla="*/ 348982 h 5353474"/>
              <a:gd name="connsiteX1" fmla="*/ 361682 w 3867150"/>
              <a:gd name="connsiteY1" fmla="*/ 0 h 5353474"/>
              <a:gd name="connsiteX2" fmla="*/ 3518168 w 3867150"/>
              <a:gd name="connsiteY2" fmla="*/ 0 h 5353474"/>
              <a:gd name="connsiteX3" fmla="*/ 3867150 w 3867150"/>
              <a:gd name="connsiteY3" fmla="*/ 348982 h 5353474"/>
              <a:gd name="connsiteX4" fmla="*/ 3860800 w 3867150"/>
              <a:gd name="connsiteY4" fmla="*/ 5325110 h 5353474"/>
              <a:gd name="connsiteX5" fmla="*/ 0 w 3867150"/>
              <a:gd name="connsiteY5" fmla="*/ 5312410 h 5353474"/>
              <a:gd name="connsiteX6" fmla="*/ 12700 w 3867150"/>
              <a:gd name="connsiteY6" fmla="*/ 348982 h 5353474"/>
              <a:gd name="connsiteX0" fmla="*/ 12700 w 3867150"/>
              <a:gd name="connsiteY0" fmla="*/ 348982 h 5340388"/>
              <a:gd name="connsiteX1" fmla="*/ 361682 w 3867150"/>
              <a:gd name="connsiteY1" fmla="*/ 0 h 5340388"/>
              <a:gd name="connsiteX2" fmla="*/ 3518168 w 3867150"/>
              <a:gd name="connsiteY2" fmla="*/ 0 h 5340388"/>
              <a:gd name="connsiteX3" fmla="*/ 3867150 w 3867150"/>
              <a:gd name="connsiteY3" fmla="*/ 348982 h 5340388"/>
              <a:gd name="connsiteX4" fmla="*/ 3860800 w 3867150"/>
              <a:gd name="connsiteY4" fmla="*/ 5325110 h 5340388"/>
              <a:gd name="connsiteX5" fmla="*/ 0 w 3867150"/>
              <a:gd name="connsiteY5" fmla="*/ 5312410 h 5340388"/>
              <a:gd name="connsiteX6" fmla="*/ 12700 w 3867150"/>
              <a:gd name="connsiteY6" fmla="*/ 348982 h 5340388"/>
              <a:gd name="connsiteX0" fmla="*/ 12700 w 3867150"/>
              <a:gd name="connsiteY0" fmla="*/ 348982 h 5325110"/>
              <a:gd name="connsiteX1" fmla="*/ 361682 w 3867150"/>
              <a:gd name="connsiteY1" fmla="*/ 0 h 5325110"/>
              <a:gd name="connsiteX2" fmla="*/ 3518168 w 3867150"/>
              <a:gd name="connsiteY2" fmla="*/ 0 h 5325110"/>
              <a:gd name="connsiteX3" fmla="*/ 3867150 w 3867150"/>
              <a:gd name="connsiteY3" fmla="*/ 348982 h 5325110"/>
              <a:gd name="connsiteX4" fmla="*/ 3860800 w 3867150"/>
              <a:gd name="connsiteY4" fmla="*/ 5325110 h 5325110"/>
              <a:gd name="connsiteX5" fmla="*/ 0 w 3867150"/>
              <a:gd name="connsiteY5" fmla="*/ 5312410 h 5325110"/>
              <a:gd name="connsiteX6" fmla="*/ 12700 w 3867150"/>
              <a:gd name="connsiteY6" fmla="*/ 348982 h 5325110"/>
              <a:gd name="connsiteX0" fmla="*/ 12700 w 3867150"/>
              <a:gd name="connsiteY0" fmla="*/ 348982 h 5325110"/>
              <a:gd name="connsiteX1" fmla="*/ 361682 w 3867150"/>
              <a:gd name="connsiteY1" fmla="*/ 0 h 5325110"/>
              <a:gd name="connsiteX2" fmla="*/ 3518168 w 3867150"/>
              <a:gd name="connsiteY2" fmla="*/ 0 h 5325110"/>
              <a:gd name="connsiteX3" fmla="*/ 3867150 w 3867150"/>
              <a:gd name="connsiteY3" fmla="*/ 348982 h 5325110"/>
              <a:gd name="connsiteX4" fmla="*/ 3860800 w 3867150"/>
              <a:gd name="connsiteY4" fmla="*/ 5325110 h 5325110"/>
              <a:gd name="connsiteX5" fmla="*/ 0 w 3867150"/>
              <a:gd name="connsiteY5" fmla="*/ 5325110 h 5325110"/>
              <a:gd name="connsiteX6" fmla="*/ 12700 w 3867150"/>
              <a:gd name="connsiteY6" fmla="*/ 348982 h 5325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67150" h="5325110">
                <a:moveTo>
                  <a:pt x="12700" y="348982"/>
                </a:moveTo>
                <a:cubicBezTo>
                  <a:pt x="12700" y="156245"/>
                  <a:pt x="168945" y="0"/>
                  <a:pt x="361682" y="0"/>
                </a:cubicBezTo>
                <a:lnTo>
                  <a:pt x="3518168" y="0"/>
                </a:lnTo>
                <a:cubicBezTo>
                  <a:pt x="3710905" y="0"/>
                  <a:pt x="3867150" y="156245"/>
                  <a:pt x="3867150" y="348982"/>
                </a:cubicBezTo>
                <a:cubicBezTo>
                  <a:pt x="3865033" y="2007691"/>
                  <a:pt x="3862917" y="3666401"/>
                  <a:pt x="3860800" y="5325110"/>
                </a:cubicBezTo>
                <a:cubicBezTo>
                  <a:pt x="3851275" y="5324731"/>
                  <a:pt x="6350" y="5303565"/>
                  <a:pt x="0" y="5325110"/>
                </a:cubicBezTo>
                <a:cubicBezTo>
                  <a:pt x="4233" y="3674867"/>
                  <a:pt x="8467" y="1999225"/>
                  <a:pt x="12700" y="348982"/>
                </a:cubicBezTo>
                <a:close/>
              </a:path>
            </a:pathLst>
          </a:custGeom>
          <a:solidFill>
            <a:schemeClr val="tx1"/>
          </a:solidFill>
        </p:spPr>
        <p:txBody>
          <a:bodyPr lIns="216000" tIns="21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78440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505335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ad P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CA23F7C5-F348-47D4-9C59-49AD0BB718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090681" y="1257485"/>
            <a:ext cx="3270364" cy="4346840"/>
          </a:xfrm>
          <a:prstGeom prst="rect">
            <a:avLst/>
          </a:prstGeom>
          <a:solidFill>
            <a:schemeClr val="tx1"/>
          </a:solidFill>
        </p:spPr>
        <p:txBody>
          <a:bodyPr lIns="216000" tIns="21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3380705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FD0C9DF6-807F-40E6-84C6-BA52193E13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05230" y="1558545"/>
            <a:ext cx="4685030" cy="2633471"/>
          </a:xfrm>
          <a:prstGeom prst="rect">
            <a:avLst/>
          </a:prstGeom>
          <a:solidFill>
            <a:schemeClr val="tx1"/>
          </a:solidFill>
        </p:spPr>
        <p:txBody>
          <a:bodyPr lIns="216000" tIns="21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7914441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V Son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FD0C9DF6-807F-40E6-84C6-BA52193E13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352425" y="1114424"/>
            <a:ext cx="7591425" cy="4279107"/>
          </a:xfrm>
          <a:prstGeom prst="rect">
            <a:avLst/>
          </a:prstGeom>
          <a:solidFill>
            <a:schemeClr val="tx1"/>
          </a:solidFill>
        </p:spPr>
        <p:txBody>
          <a:bodyPr lIns="216000" tIns="21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149129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osition 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77071DD5-C8B5-4225-B8DE-07EA5BA539F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227570" y="1966364"/>
            <a:ext cx="5148656" cy="3851506"/>
          </a:xfrm>
          <a:prstGeom prst="rect">
            <a:avLst/>
          </a:prstGeom>
          <a:solidFill>
            <a:schemeClr val="tx1"/>
          </a:solidFill>
        </p:spPr>
        <p:txBody>
          <a:bodyPr lIns="216000" tIns="21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FFAE08D-92CA-4E3A-9155-D1B40C69A85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621155" y="4225803"/>
            <a:ext cx="853013" cy="1058154"/>
          </a:xfrm>
          <a:prstGeom prst="rect">
            <a:avLst/>
          </a:prstGeom>
          <a:solidFill>
            <a:schemeClr val="tx1"/>
          </a:solidFill>
        </p:spPr>
        <p:txBody>
          <a:bodyPr lIns="72000" tIns="324000" rIns="72000" bIns="72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10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150A7111-6589-40CE-A556-684125F6727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18269" y="2254257"/>
            <a:ext cx="1683544" cy="3658476"/>
          </a:xfrm>
          <a:custGeom>
            <a:avLst/>
            <a:gdLst>
              <a:gd name="connsiteX0" fmla="*/ 0 w 2366010"/>
              <a:gd name="connsiteY0" fmla="*/ 244787 h 5124450"/>
              <a:gd name="connsiteX1" fmla="*/ 244787 w 2366010"/>
              <a:gd name="connsiteY1" fmla="*/ 0 h 5124450"/>
              <a:gd name="connsiteX2" fmla="*/ 2121223 w 2366010"/>
              <a:gd name="connsiteY2" fmla="*/ 0 h 5124450"/>
              <a:gd name="connsiteX3" fmla="*/ 2366010 w 2366010"/>
              <a:gd name="connsiteY3" fmla="*/ 244787 h 5124450"/>
              <a:gd name="connsiteX4" fmla="*/ 2366010 w 2366010"/>
              <a:gd name="connsiteY4" fmla="*/ 4879663 h 5124450"/>
              <a:gd name="connsiteX5" fmla="*/ 2121223 w 2366010"/>
              <a:gd name="connsiteY5" fmla="*/ 5124450 h 5124450"/>
              <a:gd name="connsiteX6" fmla="*/ 244787 w 2366010"/>
              <a:gd name="connsiteY6" fmla="*/ 5124450 h 5124450"/>
              <a:gd name="connsiteX7" fmla="*/ 0 w 2366010"/>
              <a:gd name="connsiteY7" fmla="*/ 4879663 h 5124450"/>
              <a:gd name="connsiteX8" fmla="*/ 0 w 2366010"/>
              <a:gd name="connsiteY8" fmla="*/ 244787 h 5124450"/>
              <a:gd name="connsiteX0" fmla="*/ 0 w 2366010"/>
              <a:gd name="connsiteY0" fmla="*/ 244793 h 5124456"/>
              <a:gd name="connsiteX1" fmla="*/ 244787 w 2366010"/>
              <a:gd name="connsiteY1" fmla="*/ 6 h 5124456"/>
              <a:gd name="connsiteX2" fmla="*/ 659130 w 2366010"/>
              <a:gd name="connsiteY2" fmla="*/ 186696 h 5124456"/>
              <a:gd name="connsiteX3" fmla="*/ 2121223 w 2366010"/>
              <a:gd name="connsiteY3" fmla="*/ 6 h 5124456"/>
              <a:gd name="connsiteX4" fmla="*/ 2366010 w 2366010"/>
              <a:gd name="connsiteY4" fmla="*/ 244793 h 5124456"/>
              <a:gd name="connsiteX5" fmla="*/ 2366010 w 2366010"/>
              <a:gd name="connsiteY5" fmla="*/ 4879669 h 5124456"/>
              <a:gd name="connsiteX6" fmla="*/ 2121223 w 2366010"/>
              <a:gd name="connsiteY6" fmla="*/ 5124456 h 5124456"/>
              <a:gd name="connsiteX7" fmla="*/ 244787 w 2366010"/>
              <a:gd name="connsiteY7" fmla="*/ 5124456 h 5124456"/>
              <a:gd name="connsiteX8" fmla="*/ 0 w 2366010"/>
              <a:gd name="connsiteY8" fmla="*/ 4879669 h 5124456"/>
              <a:gd name="connsiteX9" fmla="*/ 0 w 2366010"/>
              <a:gd name="connsiteY9" fmla="*/ 244793 h 5124456"/>
              <a:gd name="connsiteX0" fmla="*/ 0 w 2366010"/>
              <a:gd name="connsiteY0" fmla="*/ 244794 h 5124457"/>
              <a:gd name="connsiteX1" fmla="*/ 244787 w 2366010"/>
              <a:gd name="connsiteY1" fmla="*/ 7 h 5124457"/>
              <a:gd name="connsiteX2" fmla="*/ 659130 w 2366010"/>
              <a:gd name="connsiteY2" fmla="*/ 186697 h 5124457"/>
              <a:gd name="connsiteX3" fmla="*/ 2121223 w 2366010"/>
              <a:gd name="connsiteY3" fmla="*/ 7 h 5124457"/>
              <a:gd name="connsiteX4" fmla="*/ 2366010 w 2366010"/>
              <a:gd name="connsiteY4" fmla="*/ 244794 h 5124457"/>
              <a:gd name="connsiteX5" fmla="*/ 2366010 w 2366010"/>
              <a:gd name="connsiteY5" fmla="*/ 4879670 h 5124457"/>
              <a:gd name="connsiteX6" fmla="*/ 2121223 w 2366010"/>
              <a:gd name="connsiteY6" fmla="*/ 5124457 h 5124457"/>
              <a:gd name="connsiteX7" fmla="*/ 244787 w 2366010"/>
              <a:gd name="connsiteY7" fmla="*/ 5124457 h 5124457"/>
              <a:gd name="connsiteX8" fmla="*/ 0 w 2366010"/>
              <a:gd name="connsiteY8" fmla="*/ 4879670 h 5124457"/>
              <a:gd name="connsiteX9" fmla="*/ 0 w 2366010"/>
              <a:gd name="connsiteY9" fmla="*/ 244794 h 5124457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6591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6591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7353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9704 h 5139367"/>
              <a:gd name="connsiteX1" fmla="*/ 244787 w 2366010"/>
              <a:gd name="connsiteY1" fmla="*/ 14917 h 5139367"/>
              <a:gd name="connsiteX2" fmla="*/ 499110 w 2366010"/>
              <a:gd name="connsiteY2" fmla="*/ 30158 h 5139367"/>
              <a:gd name="connsiteX3" fmla="*/ 735330 w 2366010"/>
              <a:gd name="connsiteY3" fmla="*/ 201607 h 5139367"/>
              <a:gd name="connsiteX4" fmla="*/ 2121223 w 2366010"/>
              <a:gd name="connsiteY4" fmla="*/ 14917 h 5139367"/>
              <a:gd name="connsiteX5" fmla="*/ 2366010 w 2366010"/>
              <a:gd name="connsiteY5" fmla="*/ 259704 h 5139367"/>
              <a:gd name="connsiteX6" fmla="*/ 2366010 w 2366010"/>
              <a:gd name="connsiteY6" fmla="*/ 4894580 h 5139367"/>
              <a:gd name="connsiteX7" fmla="*/ 2121223 w 2366010"/>
              <a:gd name="connsiteY7" fmla="*/ 5139367 h 5139367"/>
              <a:gd name="connsiteX8" fmla="*/ 244787 w 2366010"/>
              <a:gd name="connsiteY8" fmla="*/ 5139367 h 5139367"/>
              <a:gd name="connsiteX9" fmla="*/ 0 w 2366010"/>
              <a:gd name="connsiteY9" fmla="*/ 4894580 h 5139367"/>
              <a:gd name="connsiteX10" fmla="*/ 0 w 2366010"/>
              <a:gd name="connsiteY10" fmla="*/ 259704 h 5139367"/>
              <a:gd name="connsiteX0" fmla="*/ 0 w 2366010"/>
              <a:gd name="connsiteY0" fmla="*/ 255334 h 5134997"/>
              <a:gd name="connsiteX1" fmla="*/ 244787 w 2366010"/>
              <a:gd name="connsiteY1" fmla="*/ 10547 h 5134997"/>
              <a:gd name="connsiteX2" fmla="*/ 499110 w 2366010"/>
              <a:gd name="connsiteY2" fmla="*/ 25788 h 5134997"/>
              <a:gd name="connsiteX3" fmla="*/ 735330 w 2366010"/>
              <a:gd name="connsiteY3" fmla="*/ 197237 h 5134997"/>
              <a:gd name="connsiteX4" fmla="*/ 2121223 w 2366010"/>
              <a:gd name="connsiteY4" fmla="*/ 10547 h 5134997"/>
              <a:gd name="connsiteX5" fmla="*/ 2366010 w 2366010"/>
              <a:gd name="connsiteY5" fmla="*/ 255334 h 5134997"/>
              <a:gd name="connsiteX6" fmla="*/ 2366010 w 2366010"/>
              <a:gd name="connsiteY6" fmla="*/ 4890210 h 5134997"/>
              <a:gd name="connsiteX7" fmla="*/ 2121223 w 2366010"/>
              <a:gd name="connsiteY7" fmla="*/ 5134997 h 5134997"/>
              <a:gd name="connsiteX8" fmla="*/ 244787 w 2366010"/>
              <a:gd name="connsiteY8" fmla="*/ 5134997 h 5134997"/>
              <a:gd name="connsiteX9" fmla="*/ 0 w 2366010"/>
              <a:gd name="connsiteY9" fmla="*/ 4890210 h 5134997"/>
              <a:gd name="connsiteX10" fmla="*/ 0 w 2366010"/>
              <a:gd name="connsiteY10" fmla="*/ 255334 h 5134997"/>
              <a:gd name="connsiteX0" fmla="*/ 0 w 2366010"/>
              <a:gd name="connsiteY0" fmla="*/ 255334 h 5134997"/>
              <a:gd name="connsiteX1" fmla="*/ 244787 w 2366010"/>
              <a:gd name="connsiteY1" fmla="*/ 10547 h 5134997"/>
              <a:gd name="connsiteX2" fmla="*/ 499110 w 2366010"/>
              <a:gd name="connsiteY2" fmla="*/ 25788 h 5134997"/>
              <a:gd name="connsiteX3" fmla="*/ 731520 w 2366010"/>
              <a:gd name="connsiteY3" fmla="*/ 193427 h 5134997"/>
              <a:gd name="connsiteX4" fmla="*/ 2121223 w 2366010"/>
              <a:gd name="connsiteY4" fmla="*/ 10547 h 5134997"/>
              <a:gd name="connsiteX5" fmla="*/ 2366010 w 2366010"/>
              <a:gd name="connsiteY5" fmla="*/ 255334 h 5134997"/>
              <a:gd name="connsiteX6" fmla="*/ 2366010 w 2366010"/>
              <a:gd name="connsiteY6" fmla="*/ 4890210 h 5134997"/>
              <a:gd name="connsiteX7" fmla="*/ 2121223 w 2366010"/>
              <a:gd name="connsiteY7" fmla="*/ 5134997 h 5134997"/>
              <a:gd name="connsiteX8" fmla="*/ 244787 w 2366010"/>
              <a:gd name="connsiteY8" fmla="*/ 5134997 h 5134997"/>
              <a:gd name="connsiteX9" fmla="*/ 0 w 2366010"/>
              <a:gd name="connsiteY9" fmla="*/ 4890210 h 5134997"/>
              <a:gd name="connsiteX10" fmla="*/ 0 w 2366010"/>
              <a:gd name="connsiteY10" fmla="*/ 255334 h 5134997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152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152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914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914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1685 h 5131348"/>
              <a:gd name="connsiteX1" fmla="*/ 244787 w 2366010"/>
              <a:gd name="connsiteY1" fmla="*/ 6898 h 5131348"/>
              <a:gd name="connsiteX2" fmla="*/ 510540 w 2366010"/>
              <a:gd name="connsiteY2" fmla="*/ 10709 h 5131348"/>
              <a:gd name="connsiteX3" fmla="*/ 739140 w 2366010"/>
              <a:gd name="connsiteY3" fmla="*/ 189778 h 5131348"/>
              <a:gd name="connsiteX4" fmla="*/ 2121223 w 2366010"/>
              <a:gd name="connsiteY4" fmla="*/ 6898 h 5131348"/>
              <a:gd name="connsiteX5" fmla="*/ 2366010 w 2366010"/>
              <a:gd name="connsiteY5" fmla="*/ 251685 h 5131348"/>
              <a:gd name="connsiteX6" fmla="*/ 2366010 w 2366010"/>
              <a:gd name="connsiteY6" fmla="*/ 4886561 h 5131348"/>
              <a:gd name="connsiteX7" fmla="*/ 2121223 w 2366010"/>
              <a:gd name="connsiteY7" fmla="*/ 5131348 h 5131348"/>
              <a:gd name="connsiteX8" fmla="*/ 244787 w 2366010"/>
              <a:gd name="connsiteY8" fmla="*/ 5131348 h 5131348"/>
              <a:gd name="connsiteX9" fmla="*/ 0 w 2366010"/>
              <a:gd name="connsiteY9" fmla="*/ 4886561 h 5131348"/>
              <a:gd name="connsiteX10" fmla="*/ 0 w 2366010"/>
              <a:gd name="connsiteY10" fmla="*/ 251685 h 5131348"/>
              <a:gd name="connsiteX0" fmla="*/ 0 w 2366010"/>
              <a:gd name="connsiteY0" fmla="*/ 251685 h 5131348"/>
              <a:gd name="connsiteX1" fmla="*/ 244787 w 2366010"/>
              <a:gd name="connsiteY1" fmla="*/ 6898 h 5131348"/>
              <a:gd name="connsiteX2" fmla="*/ 510540 w 2366010"/>
              <a:gd name="connsiteY2" fmla="*/ 10709 h 5131348"/>
              <a:gd name="connsiteX3" fmla="*/ 727710 w 2366010"/>
              <a:gd name="connsiteY3" fmla="*/ 189778 h 5131348"/>
              <a:gd name="connsiteX4" fmla="*/ 2121223 w 2366010"/>
              <a:gd name="connsiteY4" fmla="*/ 6898 h 5131348"/>
              <a:gd name="connsiteX5" fmla="*/ 2366010 w 2366010"/>
              <a:gd name="connsiteY5" fmla="*/ 251685 h 5131348"/>
              <a:gd name="connsiteX6" fmla="*/ 2366010 w 2366010"/>
              <a:gd name="connsiteY6" fmla="*/ 4886561 h 5131348"/>
              <a:gd name="connsiteX7" fmla="*/ 2121223 w 2366010"/>
              <a:gd name="connsiteY7" fmla="*/ 5131348 h 5131348"/>
              <a:gd name="connsiteX8" fmla="*/ 244787 w 2366010"/>
              <a:gd name="connsiteY8" fmla="*/ 5131348 h 5131348"/>
              <a:gd name="connsiteX9" fmla="*/ 0 w 2366010"/>
              <a:gd name="connsiteY9" fmla="*/ 4886561 h 5131348"/>
              <a:gd name="connsiteX10" fmla="*/ 0 w 2366010"/>
              <a:gd name="connsiteY10" fmla="*/ 251685 h 5131348"/>
              <a:gd name="connsiteX0" fmla="*/ 0 w 2366010"/>
              <a:gd name="connsiteY0" fmla="*/ 255624 h 5135287"/>
              <a:gd name="connsiteX1" fmla="*/ 244787 w 2366010"/>
              <a:gd name="connsiteY1" fmla="*/ 10837 h 5135287"/>
              <a:gd name="connsiteX2" fmla="*/ 520700 w 2366010"/>
              <a:gd name="connsiteY2" fmla="*/ 7028 h 5135287"/>
              <a:gd name="connsiteX3" fmla="*/ 727710 w 2366010"/>
              <a:gd name="connsiteY3" fmla="*/ 193717 h 5135287"/>
              <a:gd name="connsiteX4" fmla="*/ 2121223 w 2366010"/>
              <a:gd name="connsiteY4" fmla="*/ 10837 h 5135287"/>
              <a:gd name="connsiteX5" fmla="*/ 2366010 w 2366010"/>
              <a:gd name="connsiteY5" fmla="*/ 255624 h 5135287"/>
              <a:gd name="connsiteX6" fmla="*/ 2366010 w 2366010"/>
              <a:gd name="connsiteY6" fmla="*/ 4890500 h 5135287"/>
              <a:gd name="connsiteX7" fmla="*/ 2121223 w 2366010"/>
              <a:gd name="connsiteY7" fmla="*/ 5135287 h 5135287"/>
              <a:gd name="connsiteX8" fmla="*/ 244787 w 2366010"/>
              <a:gd name="connsiteY8" fmla="*/ 5135287 h 5135287"/>
              <a:gd name="connsiteX9" fmla="*/ 0 w 2366010"/>
              <a:gd name="connsiteY9" fmla="*/ 4890500 h 5135287"/>
              <a:gd name="connsiteX10" fmla="*/ 0 w 2366010"/>
              <a:gd name="connsiteY10" fmla="*/ 255624 h 5135287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2121223 w 2366010"/>
              <a:gd name="connsiteY4" fmla="*/ 11860 h 5136310"/>
              <a:gd name="connsiteX5" fmla="*/ 2366010 w 2366010"/>
              <a:gd name="connsiteY5" fmla="*/ 256647 h 5136310"/>
              <a:gd name="connsiteX6" fmla="*/ 2366010 w 2366010"/>
              <a:gd name="connsiteY6" fmla="*/ 4891523 h 5136310"/>
              <a:gd name="connsiteX7" fmla="*/ 2121223 w 2366010"/>
              <a:gd name="connsiteY7" fmla="*/ 5136310 h 5136310"/>
              <a:gd name="connsiteX8" fmla="*/ 244787 w 2366010"/>
              <a:gd name="connsiteY8" fmla="*/ 5136310 h 5136310"/>
              <a:gd name="connsiteX9" fmla="*/ 0 w 2366010"/>
              <a:gd name="connsiteY9" fmla="*/ 4891523 h 5136310"/>
              <a:gd name="connsiteX10" fmla="*/ 0 w 2366010"/>
              <a:gd name="connsiteY10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2121223 w 2366010"/>
              <a:gd name="connsiteY4" fmla="*/ 11860 h 5136310"/>
              <a:gd name="connsiteX5" fmla="*/ 2366010 w 2366010"/>
              <a:gd name="connsiteY5" fmla="*/ 256647 h 5136310"/>
              <a:gd name="connsiteX6" fmla="*/ 2366010 w 2366010"/>
              <a:gd name="connsiteY6" fmla="*/ 4891523 h 5136310"/>
              <a:gd name="connsiteX7" fmla="*/ 2121223 w 2366010"/>
              <a:gd name="connsiteY7" fmla="*/ 5136310 h 5136310"/>
              <a:gd name="connsiteX8" fmla="*/ 244787 w 2366010"/>
              <a:gd name="connsiteY8" fmla="*/ 5136310 h 5136310"/>
              <a:gd name="connsiteX9" fmla="*/ 0 w 2366010"/>
              <a:gd name="connsiteY9" fmla="*/ 4891523 h 5136310"/>
              <a:gd name="connsiteX10" fmla="*/ 0 w 2366010"/>
              <a:gd name="connsiteY10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2381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58153 w 2366010"/>
              <a:gd name="connsiteY5" fmla="*/ 1375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5773 w 2366010"/>
              <a:gd name="connsiteY5" fmla="*/ 17823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73393 w 2366010"/>
              <a:gd name="connsiteY5" fmla="*/ 21125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0693 w 2366010"/>
              <a:gd name="connsiteY5" fmla="*/ 1883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0693 w 2366010"/>
              <a:gd name="connsiteY5" fmla="*/ 1883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8231 h 5137894"/>
              <a:gd name="connsiteX1" fmla="*/ 237167 w 2366010"/>
              <a:gd name="connsiteY1" fmla="*/ 10904 h 5137894"/>
              <a:gd name="connsiteX2" fmla="*/ 520700 w 2366010"/>
              <a:gd name="connsiteY2" fmla="*/ 9635 h 5137894"/>
              <a:gd name="connsiteX3" fmla="*/ 727710 w 2366010"/>
              <a:gd name="connsiteY3" fmla="*/ 196324 h 5137894"/>
              <a:gd name="connsiteX4" fmla="*/ 1364453 w 2366010"/>
              <a:gd name="connsiteY4" fmla="*/ 197597 h 5137894"/>
              <a:gd name="connsiteX5" fmla="*/ 1760693 w 2366010"/>
              <a:gd name="connsiteY5" fmla="*/ 189977 h 5137894"/>
              <a:gd name="connsiteX6" fmla="*/ 1877533 w 2366010"/>
              <a:gd name="connsiteY6" fmla="*/ 37577 h 5137894"/>
              <a:gd name="connsiteX7" fmla="*/ 2121223 w 2366010"/>
              <a:gd name="connsiteY7" fmla="*/ 13444 h 5137894"/>
              <a:gd name="connsiteX8" fmla="*/ 2366010 w 2366010"/>
              <a:gd name="connsiteY8" fmla="*/ 258231 h 5137894"/>
              <a:gd name="connsiteX9" fmla="*/ 2366010 w 2366010"/>
              <a:gd name="connsiteY9" fmla="*/ 4893107 h 5137894"/>
              <a:gd name="connsiteX10" fmla="*/ 2121223 w 2366010"/>
              <a:gd name="connsiteY10" fmla="*/ 5137894 h 5137894"/>
              <a:gd name="connsiteX11" fmla="*/ 244787 w 2366010"/>
              <a:gd name="connsiteY11" fmla="*/ 5137894 h 5137894"/>
              <a:gd name="connsiteX12" fmla="*/ 0 w 2366010"/>
              <a:gd name="connsiteY12" fmla="*/ 4893107 h 5137894"/>
              <a:gd name="connsiteX13" fmla="*/ 0 w 2366010"/>
              <a:gd name="connsiteY13" fmla="*/ 258231 h 5137894"/>
              <a:gd name="connsiteX0" fmla="*/ 0 w 2366010"/>
              <a:gd name="connsiteY0" fmla="*/ 258231 h 5137894"/>
              <a:gd name="connsiteX1" fmla="*/ 237167 w 2366010"/>
              <a:gd name="connsiteY1" fmla="*/ 10904 h 5137894"/>
              <a:gd name="connsiteX2" fmla="*/ 520700 w 2366010"/>
              <a:gd name="connsiteY2" fmla="*/ 9635 h 5137894"/>
              <a:gd name="connsiteX3" fmla="*/ 727710 w 2366010"/>
              <a:gd name="connsiteY3" fmla="*/ 196324 h 5137894"/>
              <a:gd name="connsiteX4" fmla="*/ 1364453 w 2366010"/>
              <a:gd name="connsiteY4" fmla="*/ 197597 h 5137894"/>
              <a:gd name="connsiteX5" fmla="*/ 1760693 w 2366010"/>
              <a:gd name="connsiteY5" fmla="*/ 189977 h 5137894"/>
              <a:gd name="connsiteX6" fmla="*/ 1877533 w 2366010"/>
              <a:gd name="connsiteY6" fmla="*/ 37577 h 5137894"/>
              <a:gd name="connsiteX7" fmla="*/ 2121223 w 2366010"/>
              <a:gd name="connsiteY7" fmla="*/ 13444 h 5137894"/>
              <a:gd name="connsiteX8" fmla="*/ 2366010 w 2366010"/>
              <a:gd name="connsiteY8" fmla="*/ 258231 h 5137894"/>
              <a:gd name="connsiteX9" fmla="*/ 2366010 w 2366010"/>
              <a:gd name="connsiteY9" fmla="*/ 4893107 h 5137894"/>
              <a:gd name="connsiteX10" fmla="*/ 2121223 w 2366010"/>
              <a:gd name="connsiteY10" fmla="*/ 5137894 h 5137894"/>
              <a:gd name="connsiteX11" fmla="*/ 244787 w 2366010"/>
              <a:gd name="connsiteY11" fmla="*/ 5137894 h 5137894"/>
              <a:gd name="connsiteX12" fmla="*/ 0 w 2366010"/>
              <a:gd name="connsiteY12" fmla="*/ 4893107 h 5137894"/>
              <a:gd name="connsiteX13" fmla="*/ 0 w 2366010"/>
              <a:gd name="connsiteY13" fmla="*/ 258231 h 5137894"/>
              <a:gd name="connsiteX0" fmla="*/ 0 w 2366010"/>
              <a:gd name="connsiteY0" fmla="*/ 263996 h 5143659"/>
              <a:gd name="connsiteX1" fmla="*/ 237167 w 2366010"/>
              <a:gd name="connsiteY1" fmla="*/ 16669 h 5143659"/>
              <a:gd name="connsiteX2" fmla="*/ 520700 w 2366010"/>
              <a:gd name="connsiteY2" fmla="*/ 15400 h 5143659"/>
              <a:gd name="connsiteX3" fmla="*/ 727710 w 2366010"/>
              <a:gd name="connsiteY3" fmla="*/ 202089 h 5143659"/>
              <a:gd name="connsiteX4" fmla="*/ 1364453 w 2366010"/>
              <a:gd name="connsiteY4" fmla="*/ 203362 h 5143659"/>
              <a:gd name="connsiteX5" fmla="*/ 1760693 w 2366010"/>
              <a:gd name="connsiteY5" fmla="*/ 195742 h 5143659"/>
              <a:gd name="connsiteX6" fmla="*/ 1864833 w 2366010"/>
              <a:gd name="connsiteY6" fmla="*/ 25562 h 5143659"/>
              <a:gd name="connsiteX7" fmla="*/ 2121223 w 2366010"/>
              <a:gd name="connsiteY7" fmla="*/ 19209 h 5143659"/>
              <a:gd name="connsiteX8" fmla="*/ 2366010 w 2366010"/>
              <a:gd name="connsiteY8" fmla="*/ 263996 h 5143659"/>
              <a:gd name="connsiteX9" fmla="*/ 2366010 w 2366010"/>
              <a:gd name="connsiteY9" fmla="*/ 4898872 h 5143659"/>
              <a:gd name="connsiteX10" fmla="*/ 2121223 w 2366010"/>
              <a:gd name="connsiteY10" fmla="*/ 5143659 h 5143659"/>
              <a:gd name="connsiteX11" fmla="*/ 244787 w 2366010"/>
              <a:gd name="connsiteY11" fmla="*/ 5143659 h 5143659"/>
              <a:gd name="connsiteX12" fmla="*/ 0 w 2366010"/>
              <a:gd name="connsiteY12" fmla="*/ 4898872 h 5143659"/>
              <a:gd name="connsiteX13" fmla="*/ 0 w 2366010"/>
              <a:gd name="connsiteY13" fmla="*/ 263996 h 5143659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364453 w 2366010"/>
              <a:gd name="connsiteY4" fmla="*/ 196014 h 5136311"/>
              <a:gd name="connsiteX5" fmla="*/ 1760693 w 2366010"/>
              <a:gd name="connsiteY5" fmla="*/ 188394 h 5136311"/>
              <a:gd name="connsiteX6" fmla="*/ 1864833 w 2366010"/>
              <a:gd name="connsiteY6" fmla="*/ 18214 h 5136311"/>
              <a:gd name="connsiteX7" fmla="*/ 2121223 w 2366010"/>
              <a:gd name="connsiteY7" fmla="*/ 11861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6069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60632 h 5140295"/>
              <a:gd name="connsiteX1" fmla="*/ 237167 w 2366010"/>
              <a:gd name="connsiteY1" fmla="*/ 13305 h 5140295"/>
              <a:gd name="connsiteX2" fmla="*/ 520700 w 2366010"/>
              <a:gd name="connsiteY2" fmla="*/ 12036 h 5140295"/>
              <a:gd name="connsiteX3" fmla="*/ 727710 w 2366010"/>
              <a:gd name="connsiteY3" fmla="*/ 198725 h 5140295"/>
              <a:gd name="connsiteX4" fmla="*/ 1364453 w 2366010"/>
              <a:gd name="connsiteY4" fmla="*/ 199998 h 5140295"/>
              <a:gd name="connsiteX5" fmla="*/ 1753073 w 2366010"/>
              <a:gd name="connsiteY5" fmla="*/ 192378 h 5140295"/>
              <a:gd name="connsiteX6" fmla="*/ 1857213 w 2366010"/>
              <a:gd name="connsiteY6" fmla="*/ 14578 h 5140295"/>
              <a:gd name="connsiteX7" fmla="*/ 2121223 w 2366010"/>
              <a:gd name="connsiteY7" fmla="*/ 15845 h 5140295"/>
              <a:gd name="connsiteX8" fmla="*/ 2366010 w 2366010"/>
              <a:gd name="connsiteY8" fmla="*/ 260632 h 5140295"/>
              <a:gd name="connsiteX9" fmla="*/ 2366010 w 2366010"/>
              <a:gd name="connsiteY9" fmla="*/ 4895508 h 5140295"/>
              <a:gd name="connsiteX10" fmla="*/ 2121223 w 2366010"/>
              <a:gd name="connsiteY10" fmla="*/ 5140295 h 5140295"/>
              <a:gd name="connsiteX11" fmla="*/ 244787 w 2366010"/>
              <a:gd name="connsiteY11" fmla="*/ 5140295 h 5140295"/>
              <a:gd name="connsiteX12" fmla="*/ 0 w 2366010"/>
              <a:gd name="connsiteY12" fmla="*/ 4895508 h 5140295"/>
              <a:gd name="connsiteX13" fmla="*/ 0 w 2366010"/>
              <a:gd name="connsiteY13" fmla="*/ 260632 h 5140295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3073 w 2366010"/>
              <a:gd name="connsiteY5" fmla="*/ 193915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59044 h 5138707"/>
              <a:gd name="connsiteX1" fmla="*/ 237167 w 2366010"/>
              <a:gd name="connsiteY1" fmla="*/ 11717 h 5138707"/>
              <a:gd name="connsiteX2" fmla="*/ 520700 w 2366010"/>
              <a:gd name="connsiteY2" fmla="*/ 10448 h 5138707"/>
              <a:gd name="connsiteX3" fmla="*/ 727710 w 2366010"/>
              <a:gd name="connsiteY3" fmla="*/ 197137 h 5138707"/>
              <a:gd name="connsiteX4" fmla="*/ 1364453 w 2366010"/>
              <a:gd name="connsiteY4" fmla="*/ 198410 h 5138707"/>
              <a:gd name="connsiteX5" fmla="*/ 1753073 w 2366010"/>
              <a:gd name="connsiteY5" fmla="*/ 190790 h 5138707"/>
              <a:gd name="connsiteX6" fmla="*/ 1857213 w 2366010"/>
              <a:gd name="connsiteY6" fmla="*/ 12990 h 5138707"/>
              <a:gd name="connsiteX7" fmla="*/ 2121223 w 2366010"/>
              <a:gd name="connsiteY7" fmla="*/ 14257 h 5138707"/>
              <a:gd name="connsiteX8" fmla="*/ 2366010 w 2366010"/>
              <a:gd name="connsiteY8" fmla="*/ 259044 h 5138707"/>
              <a:gd name="connsiteX9" fmla="*/ 2366010 w 2366010"/>
              <a:gd name="connsiteY9" fmla="*/ 4893920 h 5138707"/>
              <a:gd name="connsiteX10" fmla="*/ 2121223 w 2366010"/>
              <a:gd name="connsiteY10" fmla="*/ 5138707 h 5138707"/>
              <a:gd name="connsiteX11" fmla="*/ 244787 w 2366010"/>
              <a:gd name="connsiteY11" fmla="*/ 5138707 h 5138707"/>
              <a:gd name="connsiteX12" fmla="*/ 0 w 2366010"/>
              <a:gd name="connsiteY12" fmla="*/ 4893920 h 5138707"/>
              <a:gd name="connsiteX13" fmla="*/ 0 w 2366010"/>
              <a:gd name="connsiteY13" fmla="*/ 259044 h 5138707"/>
              <a:gd name="connsiteX0" fmla="*/ 0 w 2366010"/>
              <a:gd name="connsiteY0" fmla="*/ 259044 h 5138707"/>
              <a:gd name="connsiteX1" fmla="*/ 237167 w 2366010"/>
              <a:gd name="connsiteY1" fmla="*/ 11717 h 5138707"/>
              <a:gd name="connsiteX2" fmla="*/ 520700 w 2366010"/>
              <a:gd name="connsiteY2" fmla="*/ 10448 h 5138707"/>
              <a:gd name="connsiteX3" fmla="*/ 727710 w 2366010"/>
              <a:gd name="connsiteY3" fmla="*/ 197137 h 5138707"/>
              <a:gd name="connsiteX4" fmla="*/ 1364453 w 2366010"/>
              <a:gd name="connsiteY4" fmla="*/ 198410 h 5138707"/>
              <a:gd name="connsiteX5" fmla="*/ 1753073 w 2366010"/>
              <a:gd name="connsiteY5" fmla="*/ 190790 h 5138707"/>
              <a:gd name="connsiteX6" fmla="*/ 1857213 w 2366010"/>
              <a:gd name="connsiteY6" fmla="*/ 12990 h 5138707"/>
              <a:gd name="connsiteX7" fmla="*/ 2121223 w 2366010"/>
              <a:gd name="connsiteY7" fmla="*/ 14257 h 5138707"/>
              <a:gd name="connsiteX8" fmla="*/ 2366010 w 2366010"/>
              <a:gd name="connsiteY8" fmla="*/ 259044 h 5138707"/>
              <a:gd name="connsiteX9" fmla="*/ 2366010 w 2366010"/>
              <a:gd name="connsiteY9" fmla="*/ 4893920 h 5138707"/>
              <a:gd name="connsiteX10" fmla="*/ 2121223 w 2366010"/>
              <a:gd name="connsiteY10" fmla="*/ 5138707 h 5138707"/>
              <a:gd name="connsiteX11" fmla="*/ 244787 w 2366010"/>
              <a:gd name="connsiteY11" fmla="*/ 5138707 h 5138707"/>
              <a:gd name="connsiteX12" fmla="*/ 0 w 2366010"/>
              <a:gd name="connsiteY12" fmla="*/ 4893920 h 5138707"/>
              <a:gd name="connsiteX13" fmla="*/ 0 w 2366010"/>
              <a:gd name="connsiteY13" fmla="*/ 259044 h 5138707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3073 w 2366010"/>
              <a:gd name="connsiteY5" fmla="*/ 193915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5613 w 2366010"/>
              <a:gd name="connsiteY5" fmla="*/ 186299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5613 w 2366010"/>
              <a:gd name="connsiteY5" fmla="*/ 186299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1383 h 5141046"/>
              <a:gd name="connsiteX1" fmla="*/ 237167 w 2366010"/>
              <a:gd name="connsiteY1" fmla="*/ 14056 h 5141046"/>
              <a:gd name="connsiteX2" fmla="*/ 520700 w 2366010"/>
              <a:gd name="connsiteY2" fmla="*/ 12787 h 5141046"/>
              <a:gd name="connsiteX3" fmla="*/ 727710 w 2366010"/>
              <a:gd name="connsiteY3" fmla="*/ 199476 h 5141046"/>
              <a:gd name="connsiteX4" fmla="*/ 1364453 w 2366010"/>
              <a:gd name="connsiteY4" fmla="*/ 200749 h 5141046"/>
              <a:gd name="connsiteX5" fmla="*/ 1755613 w 2366010"/>
              <a:gd name="connsiteY5" fmla="*/ 185513 h 5141046"/>
              <a:gd name="connsiteX6" fmla="*/ 1857213 w 2366010"/>
              <a:gd name="connsiteY6" fmla="*/ 15329 h 5141046"/>
              <a:gd name="connsiteX7" fmla="*/ 2121223 w 2366010"/>
              <a:gd name="connsiteY7" fmla="*/ 16596 h 5141046"/>
              <a:gd name="connsiteX8" fmla="*/ 2366010 w 2366010"/>
              <a:gd name="connsiteY8" fmla="*/ 261383 h 5141046"/>
              <a:gd name="connsiteX9" fmla="*/ 2366010 w 2366010"/>
              <a:gd name="connsiteY9" fmla="*/ 4896259 h 5141046"/>
              <a:gd name="connsiteX10" fmla="*/ 2121223 w 2366010"/>
              <a:gd name="connsiteY10" fmla="*/ 5141046 h 5141046"/>
              <a:gd name="connsiteX11" fmla="*/ 244787 w 2366010"/>
              <a:gd name="connsiteY11" fmla="*/ 5141046 h 5141046"/>
              <a:gd name="connsiteX12" fmla="*/ 0 w 2366010"/>
              <a:gd name="connsiteY12" fmla="*/ 4896259 h 5141046"/>
              <a:gd name="connsiteX13" fmla="*/ 0 w 2366010"/>
              <a:gd name="connsiteY13" fmla="*/ 261383 h 5141046"/>
              <a:gd name="connsiteX0" fmla="*/ 0 w 2366010"/>
              <a:gd name="connsiteY0" fmla="*/ 261383 h 5141046"/>
              <a:gd name="connsiteX1" fmla="*/ 237167 w 2366010"/>
              <a:gd name="connsiteY1" fmla="*/ 14056 h 5141046"/>
              <a:gd name="connsiteX2" fmla="*/ 520700 w 2366010"/>
              <a:gd name="connsiteY2" fmla="*/ 12787 h 5141046"/>
              <a:gd name="connsiteX3" fmla="*/ 727710 w 2366010"/>
              <a:gd name="connsiteY3" fmla="*/ 199476 h 5141046"/>
              <a:gd name="connsiteX4" fmla="*/ 1364453 w 2366010"/>
              <a:gd name="connsiteY4" fmla="*/ 200749 h 5141046"/>
              <a:gd name="connsiteX5" fmla="*/ 1755613 w 2366010"/>
              <a:gd name="connsiteY5" fmla="*/ 185513 h 5141046"/>
              <a:gd name="connsiteX6" fmla="*/ 1857213 w 2366010"/>
              <a:gd name="connsiteY6" fmla="*/ 15329 h 5141046"/>
              <a:gd name="connsiteX7" fmla="*/ 2121223 w 2366010"/>
              <a:gd name="connsiteY7" fmla="*/ 16596 h 5141046"/>
              <a:gd name="connsiteX8" fmla="*/ 2366010 w 2366010"/>
              <a:gd name="connsiteY8" fmla="*/ 261383 h 5141046"/>
              <a:gd name="connsiteX9" fmla="*/ 2366010 w 2366010"/>
              <a:gd name="connsiteY9" fmla="*/ 4896259 h 5141046"/>
              <a:gd name="connsiteX10" fmla="*/ 2121223 w 2366010"/>
              <a:gd name="connsiteY10" fmla="*/ 5141046 h 5141046"/>
              <a:gd name="connsiteX11" fmla="*/ 244787 w 2366010"/>
              <a:gd name="connsiteY11" fmla="*/ 5141046 h 5141046"/>
              <a:gd name="connsiteX12" fmla="*/ 0 w 2366010"/>
              <a:gd name="connsiteY12" fmla="*/ 4896259 h 5141046"/>
              <a:gd name="connsiteX13" fmla="*/ 0 w 2366010"/>
              <a:gd name="connsiteY13" fmla="*/ 261383 h 5141046"/>
              <a:gd name="connsiteX0" fmla="*/ 0 w 2366010"/>
              <a:gd name="connsiteY0" fmla="*/ 266517 h 5146180"/>
              <a:gd name="connsiteX1" fmla="*/ 237167 w 2366010"/>
              <a:gd name="connsiteY1" fmla="*/ 19190 h 5146180"/>
              <a:gd name="connsiteX2" fmla="*/ 520700 w 2366010"/>
              <a:gd name="connsiteY2" fmla="*/ 17921 h 5146180"/>
              <a:gd name="connsiteX3" fmla="*/ 727710 w 2366010"/>
              <a:gd name="connsiteY3" fmla="*/ 204610 h 5146180"/>
              <a:gd name="connsiteX4" fmla="*/ 1364453 w 2366010"/>
              <a:gd name="connsiteY4" fmla="*/ 205883 h 5146180"/>
              <a:gd name="connsiteX5" fmla="*/ 1755613 w 2366010"/>
              <a:gd name="connsiteY5" fmla="*/ 190647 h 5146180"/>
              <a:gd name="connsiteX6" fmla="*/ 1857213 w 2366010"/>
              <a:gd name="connsiteY6" fmla="*/ 20463 h 5146180"/>
              <a:gd name="connsiteX7" fmla="*/ 2133923 w 2366010"/>
              <a:gd name="connsiteY7" fmla="*/ 14114 h 5146180"/>
              <a:gd name="connsiteX8" fmla="*/ 2366010 w 2366010"/>
              <a:gd name="connsiteY8" fmla="*/ 266517 h 5146180"/>
              <a:gd name="connsiteX9" fmla="*/ 2366010 w 2366010"/>
              <a:gd name="connsiteY9" fmla="*/ 4901393 h 5146180"/>
              <a:gd name="connsiteX10" fmla="*/ 2121223 w 2366010"/>
              <a:gd name="connsiteY10" fmla="*/ 5146180 h 5146180"/>
              <a:gd name="connsiteX11" fmla="*/ 244787 w 2366010"/>
              <a:gd name="connsiteY11" fmla="*/ 5146180 h 5146180"/>
              <a:gd name="connsiteX12" fmla="*/ 0 w 2366010"/>
              <a:gd name="connsiteY12" fmla="*/ 4901393 h 5146180"/>
              <a:gd name="connsiteX13" fmla="*/ 0 w 2366010"/>
              <a:gd name="connsiteY13" fmla="*/ 266517 h 5146180"/>
              <a:gd name="connsiteX0" fmla="*/ 0 w 2366010"/>
              <a:gd name="connsiteY0" fmla="*/ 266517 h 5146180"/>
              <a:gd name="connsiteX1" fmla="*/ 237167 w 2366010"/>
              <a:gd name="connsiteY1" fmla="*/ 19190 h 5146180"/>
              <a:gd name="connsiteX2" fmla="*/ 520700 w 2366010"/>
              <a:gd name="connsiteY2" fmla="*/ 17921 h 5146180"/>
              <a:gd name="connsiteX3" fmla="*/ 727710 w 2366010"/>
              <a:gd name="connsiteY3" fmla="*/ 204610 h 5146180"/>
              <a:gd name="connsiteX4" fmla="*/ 1364453 w 2366010"/>
              <a:gd name="connsiteY4" fmla="*/ 205883 h 5146180"/>
              <a:gd name="connsiteX5" fmla="*/ 1755613 w 2366010"/>
              <a:gd name="connsiteY5" fmla="*/ 190647 h 5146180"/>
              <a:gd name="connsiteX6" fmla="*/ 1857213 w 2366010"/>
              <a:gd name="connsiteY6" fmla="*/ 20463 h 5146180"/>
              <a:gd name="connsiteX7" fmla="*/ 2133923 w 2366010"/>
              <a:gd name="connsiteY7" fmla="*/ 14114 h 5146180"/>
              <a:gd name="connsiteX8" fmla="*/ 2366010 w 2366010"/>
              <a:gd name="connsiteY8" fmla="*/ 266517 h 5146180"/>
              <a:gd name="connsiteX9" fmla="*/ 2366010 w 2366010"/>
              <a:gd name="connsiteY9" fmla="*/ 4901393 h 5146180"/>
              <a:gd name="connsiteX10" fmla="*/ 2121223 w 2366010"/>
              <a:gd name="connsiteY10" fmla="*/ 5146180 h 5146180"/>
              <a:gd name="connsiteX11" fmla="*/ 244787 w 2366010"/>
              <a:gd name="connsiteY11" fmla="*/ 5146180 h 5146180"/>
              <a:gd name="connsiteX12" fmla="*/ 0 w 2366010"/>
              <a:gd name="connsiteY12" fmla="*/ 4901393 h 5146180"/>
              <a:gd name="connsiteX13" fmla="*/ 0 w 2366010"/>
              <a:gd name="connsiteY13" fmla="*/ 266517 h 5146180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364453 w 2366010"/>
              <a:gd name="connsiteY4" fmla="*/ 207009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3708 w 2366010"/>
              <a:gd name="connsiteY5" fmla="*/ 189869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3708 w 2366010"/>
              <a:gd name="connsiteY5" fmla="*/ 189869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8251 h 5137914"/>
              <a:gd name="connsiteX1" fmla="*/ 237167 w 2366010"/>
              <a:gd name="connsiteY1" fmla="*/ 10924 h 5137914"/>
              <a:gd name="connsiteX2" fmla="*/ 518022 w 2366010"/>
              <a:gd name="connsiteY2" fmla="*/ 6979 h 5137914"/>
              <a:gd name="connsiteX3" fmla="*/ 727710 w 2366010"/>
              <a:gd name="connsiteY3" fmla="*/ 196344 h 5137914"/>
              <a:gd name="connsiteX4" fmla="*/ 1274918 w 2366010"/>
              <a:gd name="connsiteY4" fmla="*/ 195713 h 5137914"/>
              <a:gd name="connsiteX5" fmla="*/ 1753708 w 2366010"/>
              <a:gd name="connsiteY5" fmla="*/ 180477 h 5137914"/>
              <a:gd name="connsiteX6" fmla="*/ 1857213 w 2366010"/>
              <a:gd name="connsiteY6" fmla="*/ 12197 h 5137914"/>
              <a:gd name="connsiteX7" fmla="*/ 2133923 w 2366010"/>
              <a:gd name="connsiteY7" fmla="*/ 5848 h 5137914"/>
              <a:gd name="connsiteX8" fmla="*/ 2366010 w 2366010"/>
              <a:gd name="connsiteY8" fmla="*/ 258251 h 5137914"/>
              <a:gd name="connsiteX9" fmla="*/ 2366010 w 2366010"/>
              <a:gd name="connsiteY9" fmla="*/ 4893127 h 5137914"/>
              <a:gd name="connsiteX10" fmla="*/ 2121223 w 2366010"/>
              <a:gd name="connsiteY10" fmla="*/ 5137914 h 5137914"/>
              <a:gd name="connsiteX11" fmla="*/ 244787 w 2366010"/>
              <a:gd name="connsiteY11" fmla="*/ 5137914 h 5137914"/>
              <a:gd name="connsiteX12" fmla="*/ 0 w 2366010"/>
              <a:gd name="connsiteY12" fmla="*/ 4893127 h 5137914"/>
              <a:gd name="connsiteX13" fmla="*/ 0 w 2366010"/>
              <a:gd name="connsiteY13" fmla="*/ 258251 h 5137914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53708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53708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53708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48353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48353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48353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48353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48353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366010" h="5138986">
                <a:moveTo>
                  <a:pt x="0" y="259323"/>
                </a:moveTo>
                <a:cubicBezTo>
                  <a:pt x="0" y="124131"/>
                  <a:pt x="99298" y="14400"/>
                  <a:pt x="234490" y="9320"/>
                </a:cubicBezTo>
                <a:cubicBezTo>
                  <a:pt x="330375" y="-1633"/>
                  <a:pt x="441345" y="-4014"/>
                  <a:pt x="518022" y="8051"/>
                </a:cubicBezTo>
                <a:cubicBezTo>
                  <a:pt x="568029" y="42976"/>
                  <a:pt x="608553" y="191263"/>
                  <a:pt x="727710" y="197416"/>
                </a:cubicBezTo>
                <a:cubicBezTo>
                  <a:pt x="883276" y="205449"/>
                  <a:pt x="1056621" y="196753"/>
                  <a:pt x="1274918" y="196785"/>
                </a:cubicBezTo>
                <a:cubicBezTo>
                  <a:pt x="1493215" y="196817"/>
                  <a:pt x="1691464" y="206784"/>
                  <a:pt x="1748353" y="181549"/>
                </a:cubicBezTo>
                <a:cubicBezTo>
                  <a:pt x="1805242" y="156314"/>
                  <a:pt x="1797125" y="40150"/>
                  <a:pt x="1857213" y="13269"/>
                </a:cubicBezTo>
                <a:cubicBezTo>
                  <a:pt x="1896981" y="1626"/>
                  <a:pt x="2008907" y="3363"/>
                  <a:pt x="2133923" y="6920"/>
                </a:cubicBezTo>
                <a:cubicBezTo>
                  <a:pt x="2258939" y="10477"/>
                  <a:pt x="2366010" y="124131"/>
                  <a:pt x="2366010" y="259323"/>
                </a:cubicBezTo>
                <a:lnTo>
                  <a:pt x="2366010" y="4894199"/>
                </a:lnTo>
                <a:cubicBezTo>
                  <a:pt x="2366010" y="5029391"/>
                  <a:pt x="2256415" y="5138986"/>
                  <a:pt x="2121223" y="5138986"/>
                </a:cubicBezTo>
                <a:lnTo>
                  <a:pt x="244787" y="5138986"/>
                </a:lnTo>
                <a:cubicBezTo>
                  <a:pt x="109595" y="5138986"/>
                  <a:pt x="0" y="5029391"/>
                  <a:pt x="0" y="4894199"/>
                </a:cubicBezTo>
                <a:lnTo>
                  <a:pt x="0" y="259323"/>
                </a:lnTo>
                <a:close/>
              </a:path>
            </a:pathLst>
          </a:custGeom>
          <a:solidFill>
            <a:schemeClr val="tx1"/>
          </a:solidFill>
        </p:spPr>
        <p:txBody>
          <a:bodyPr lIns="252000" tIns="360000" bIns="90000" anchor="t">
            <a:normAutofit/>
          </a:bodyPr>
          <a:lstStyle>
            <a:lvl1pPr marL="0" indent="0" algn="l">
              <a:buNone/>
              <a:defRPr lang="fr-FR" sz="24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21710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7003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5447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7688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1588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3653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282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2528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0559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2098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1739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4FB3DE57-AFE9-4820-B949-FA693C6FFFB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316538" y="805814"/>
            <a:ext cx="6875462" cy="5246372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3181503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n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4FB3DE57-AFE9-4820-B949-FA693C6FFFB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048000" y="3428999"/>
            <a:ext cx="9144000" cy="3428999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75681592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7BF478B0-BD0C-4753-83DD-0647CA2A70F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903992" y="2612615"/>
            <a:ext cx="1864997" cy="1866477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fr-FR"/>
              <a:t>Picture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4E75A3EB-2585-4E8B-966D-EE16E52809A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443986" y="2621323"/>
            <a:ext cx="1864997" cy="1866477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fr-FR"/>
              <a:t>Picture</a:t>
            </a:r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92B3B241-D439-47C0-9E90-9F4C8234BE0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983978" y="2612615"/>
            <a:ext cx="1864997" cy="1866477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1050"/>
            </a:lvl1pPr>
          </a:lstStyle>
          <a:p>
            <a:r>
              <a:rPr lang="fr-FR"/>
              <a:t>Picture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33B4748-1D15-492B-BFA6-8B1A7240F82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64002" y="2612615"/>
            <a:ext cx="1864997" cy="1866477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78261451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89629" y="2227731"/>
            <a:ext cx="2487528" cy="1652918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3C87B226-FB09-4A65-8099-8300B588C92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398028" y="2227731"/>
            <a:ext cx="2487528" cy="1652918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2DB8703F-F124-4DFE-A671-6E977F38432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06426" y="2227731"/>
            <a:ext cx="2487528" cy="1652918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id="{92671105-6192-46DB-B120-D59094B55A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214824" y="2227731"/>
            <a:ext cx="2487528" cy="1652918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402958697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4FB3DE57-AFE9-4820-B949-FA693C6FFFB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25120" y="2092914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ADDFEC20-88DE-440E-8C22-D2A2B237932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682240" y="2092914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36" name="Picture Placeholder 10">
            <a:extLst>
              <a:ext uri="{FF2B5EF4-FFF2-40B4-BE49-F238E27FC236}">
                <a16:creationId xmlns:a16="http://schemas.microsoft.com/office/drawing/2014/main" id="{3FA24DDE-A296-4264-94A3-D62AF5BDC09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039360" y="2092914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37" name="Picture Placeholder 10">
            <a:extLst>
              <a:ext uri="{FF2B5EF4-FFF2-40B4-BE49-F238E27FC236}">
                <a16:creationId xmlns:a16="http://schemas.microsoft.com/office/drawing/2014/main" id="{944FD892-B40E-4C8A-BEFD-A9870E1F95B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396480" y="2092914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38" name="Picture Placeholder 10">
            <a:extLst>
              <a:ext uri="{FF2B5EF4-FFF2-40B4-BE49-F238E27FC236}">
                <a16:creationId xmlns:a16="http://schemas.microsoft.com/office/drawing/2014/main" id="{AFF585DB-A83A-4238-915C-7030522C217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753600" y="2092914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B800CBA0-2590-40E4-B56A-5697FBD2E0C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25120" y="4431823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40" name="Picture Placeholder 10">
            <a:extLst>
              <a:ext uri="{FF2B5EF4-FFF2-40B4-BE49-F238E27FC236}">
                <a16:creationId xmlns:a16="http://schemas.microsoft.com/office/drawing/2014/main" id="{137815DD-834A-450B-81D9-F1D90A0CAED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682240" y="4431823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1D58274C-6E9E-4343-91B3-DACB9E20B2F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39360" y="4431823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42" name="Picture Placeholder 10">
            <a:extLst>
              <a:ext uri="{FF2B5EF4-FFF2-40B4-BE49-F238E27FC236}">
                <a16:creationId xmlns:a16="http://schemas.microsoft.com/office/drawing/2014/main" id="{7ADC8F93-D983-4E6E-8384-5D7D814EEFA6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396480" y="4431823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8B4B45E4-553B-409A-9111-A940DD06D26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753600" y="4431823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16C72E8-81C8-4FB4-85BA-C194C185D58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5119" y="3212990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1D08509A-CA5E-4810-BB02-ED01A7E3EDC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25120" y="3648808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17" name="Espace réservé du texte 2">
            <a:extLst>
              <a:ext uri="{FF2B5EF4-FFF2-40B4-BE49-F238E27FC236}">
                <a16:creationId xmlns:a16="http://schemas.microsoft.com/office/drawing/2014/main" id="{758071FC-D284-419F-9B56-2BB8AC98B40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82238" y="3212990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18" name="Espace réservé du texte 2">
            <a:extLst>
              <a:ext uri="{FF2B5EF4-FFF2-40B4-BE49-F238E27FC236}">
                <a16:creationId xmlns:a16="http://schemas.microsoft.com/office/drawing/2014/main" id="{A7FB7B32-A6F1-441F-ABF7-ED5E7620E93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82239" y="3648808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BB5C338-6573-4AD1-B7C1-7F31BC5582A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39355" y="3212990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20" name="Espace réservé du texte 2">
            <a:extLst>
              <a:ext uri="{FF2B5EF4-FFF2-40B4-BE49-F238E27FC236}">
                <a16:creationId xmlns:a16="http://schemas.microsoft.com/office/drawing/2014/main" id="{E62FFDFA-4672-49E8-BA29-A820D4E34A7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039356" y="3648808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21" name="Espace réservé du texte 2">
            <a:extLst>
              <a:ext uri="{FF2B5EF4-FFF2-40B4-BE49-F238E27FC236}">
                <a16:creationId xmlns:a16="http://schemas.microsoft.com/office/drawing/2014/main" id="{A11689A5-79C4-4A87-B01A-4B9F8A428EC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396469" y="3212990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22" name="Espace réservé du texte 2">
            <a:extLst>
              <a:ext uri="{FF2B5EF4-FFF2-40B4-BE49-F238E27FC236}">
                <a16:creationId xmlns:a16="http://schemas.microsoft.com/office/drawing/2014/main" id="{184713B9-EF45-452D-AB5C-E790803F48E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396470" y="3648808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23" name="Espace réservé du texte 2">
            <a:extLst>
              <a:ext uri="{FF2B5EF4-FFF2-40B4-BE49-F238E27FC236}">
                <a16:creationId xmlns:a16="http://schemas.microsoft.com/office/drawing/2014/main" id="{70B08813-7DA6-42D4-9260-A3656B183C0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53586" y="3212990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24" name="Espace réservé du texte 2">
            <a:extLst>
              <a:ext uri="{FF2B5EF4-FFF2-40B4-BE49-F238E27FC236}">
                <a16:creationId xmlns:a16="http://schemas.microsoft.com/office/drawing/2014/main" id="{C11A3551-612E-49A8-9DFD-0DB2C3B6CF2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53587" y="3648808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25" name="Espace réservé du texte 2">
            <a:extLst>
              <a:ext uri="{FF2B5EF4-FFF2-40B4-BE49-F238E27FC236}">
                <a16:creationId xmlns:a16="http://schemas.microsoft.com/office/drawing/2014/main" id="{15D23A70-0BB2-4635-BFD7-77425C4431C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25119" y="5551899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A8DE0069-A8B7-4E2A-A88D-ED057F4A156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5120" y="5987717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27" name="Espace réservé du texte 2">
            <a:extLst>
              <a:ext uri="{FF2B5EF4-FFF2-40B4-BE49-F238E27FC236}">
                <a16:creationId xmlns:a16="http://schemas.microsoft.com/office/drawing/2014/main" id="{DED62EA6-CA25-42AF-932E-E226621A7D9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682238" y="5551899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28" name="Espace réservé du texte 2">
            <a:extLst>
              <a:ext uri="{FF2B5EF4-FFF2-40B4-BE49-F238E27FC236}">
                <a16:creationId xmlns:a16="http://schemas.microsoft.com/office/drawing/2014/main" id="{69C73F44-1303-4699-9741-5071A868318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682239" y="5987717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29" name="Espace réservé du texte 2">
            <a:extLst>
              <a:ext uri="{FF2B5EF4-FFF2-40B4-BE49-F238E27FC236}">
                <a16:creationId xmlns:a16="http://schemas.microsoft.com/office/drawing/2014/main" id="{3FAB9CE8-C8F6-4097-9876-3D5BB131A6E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039355" y="5551899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30" name="Espace réservé du texte 2">
            <a:extLst>
              <a:ext uri="{FF2B5EF4-FFF2-40B4-BE49-F238E27FC236}">
                <a16:creationId xmlns:a16="http://schemas.microsoft.com/office/drawing/2014/main" id="{2FE7EAC6-53B9-40F7-BAC8-FFAFE182DB6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039356" y="5987717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31" name="Espace réservé du texte 2">
            <a:extLst>
              <a:ext uri="{FF2B5EF4-FFF2-40B4-BE49-F238E27FC236}">
                <a16:creationId xmlns:a16="http://schemas.microsoft.com/office/drawing/2014/main" id="{4AA8E213-976B-4F42-BF73-C960C4D9F66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96469" y="5551899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32" name="Espace réservé du texte 2">
            <a:extLst>
              <a:ext uri="{FF2B5EF4-FFF2-40B4-BE49-F238E27FC236}">
                <a16:creationId xmlns:a16="http://schemas.microsoft.com/office/drawing/2014/main" id="{2B1B6386-3DB5-4B9B-9D72-E30B0FE4104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96470" y="5987717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33" name="Espace réservé du texte 2">
            <a:extLst>
              <a:ext uri="{FF2B5EF4-FFF2-40B4-BE49-F238E27FC236}">
                <a16:creationId xmlns:a16="http://schemas.microsoft.com/office/drawing/2014/main" id="{E3598400-E700-44A3-8903-DB65AFF1248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753586" y="5551899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34" name="Espace réservé du texte 2">
            <a:extLst>
              <a:ext uri="{FF2B5EF4-FFF2-40B4-BE49-F238E27FC236}">
                <a16:creationId xmlns:a16="http://schemas.microsoft.com/office/drawing/2014/main" id="{64D6E52E-F777-4A62-937F-D377DFED58C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53587" y="5987717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14450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foli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4FB3DE57-AFE9-4820-B949-FA693C6FFFB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83310" y="2034858"/>
            <a:ext cx="4835350" cy="2086864"/>
          </a:xfrm>
          <a:prstGeom prst="rect">
            <a:avLst/>
          </a:prstGeom>
          <a:solidFill>
            <a:schemeClr val="tx1"/>
          </a:solidFill>
        </p:spPr>
        <p:txBody>
          <a:bodyPr tIns="288000" bIns="2484000">
            <a:noAutofit/>
          </a:bodyPr>
          <a:lstStyle>
            <a:lvl1pPr marL="0" indent="0" algn="ctr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24" name="Picture Placeholder 10">
            <a:extLst>
              <a:ext uri="{FF2B5EF4-FFF2-40B4-BE49-F238E27FC236}">
                <a16:creationId xmlns:a16="http://schemas.microsoft.com/office/drawing/2014/main" id="{1DE33140-D326-4494-8DB4-ACF90E3C860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63180" y="2034858"/>
            <a:ext cx="4845510" cy="2086864"/>
          </a:xfrm>
          <a:prstGeom prst="rect">
            <a:avLst/>
          </a:prstGeom>
          <a:solidFill>
            <a:schemeClr val="tx1"/>
          </a:solidFill>
        </p:spPr>
        <p:txBody>
          <a:bodyPr tIns="288000" bIns="2484000">
            <a:no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25" name="Picture Placeholder 10">
            <a:extLst>
              <a:ext uri="{FF2B5EF4-FFF2-40B4-BE49-F238E27FC236}">
                <a16:creationId xmlns:a16="http://schemas.microsoft.com/office/drawing/2014/main" id="{72C13F67-F61E-47C3-A6D3-99FD3E040E6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63180" y="4462667"/>
            <a:ext cx="4845510" cy="2086864"/>
          </a:xfrm>
          <a:prstGeom prst="rect">
            <a:avLst/>
          </a:prstGeom>
          <a:solidFill>
            <a:schemeClr val="tx1"/>
          </a:solidFill>
        </p:spPr>
        <p:txBody>
          <a:bodyPr tIns="288000" bIns="2484000">
            <a:no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26" name="Picture Placeholder 10">
            <a:extLst>
              <a:ext uri="{FF2B5EF4-FFF2-40B4-BE49-F238E27FC236}">
                <a16:creationId xmlns:a16="http://schemas.microsoft.com/office/drawing/2014/main" id="{EF5DE429-D884-40C9-B0F5-6FA66002752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83310" y="4462667"/>
            <a:ext cx="4835350" cy="2086864"/>
          </a:xfrm>
          <a:prstGeom prst="rect">
            <a:avLst/>
          </a:prstGeom>
          <a:solidFill>
            <a:schemeClr val="tx1"/>
          </a:solidFill>
        </p:spPr>
        <p:txBody>
          <a:bodyPr tIns="288000" bIns="2484000">
            <a:no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53E28430-BF0E-4EB2-8CF6-514BFB60BE5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83310" y="3154934"/>
            <a:ext cx="4835350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6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4CC977C2-23FC-446F-AF25-B21729685F1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83310" y="3541587"/>
            <a:ext cx="53323" cy="3952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11" name="Espace réservé du texte 2">
            <a:extLst>
              <a:ext uri="{FF2B5EF4-FFF2-40B4-BE49-F238E27FC236}">
                <a16:creationId xmlns:a16="http://schemas.microsoft.com/office/drawing/2014/main" id="{763291BD-1B23-4F4E-A28B-D5B20078DDF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63180" y="3154934"/>
            <a:ext cx="4835350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6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12" name="Espace réservé du texte 2">
            <a:extLst>
              <a:ext uri="{FF2B5EF4-FFF2-40B4-BE49-F238E27FC236}">
                <a16:creationId xmlns:a16="http://schemas.microsoft.com/office/drawing/2014/main" id="{32E3775C-73B3-46F8-8D0B-C26A2FB24C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63180" y="3541587"/>
            <a:ext cx="53323" cy="3952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13" name="Espace réservé du texte 2">
            <a:extLst>
              <a:ext uri="{FF2B5EF4-FFF2-40B4-BE49-F238E27FC236}">
                <a16:creationId xmlns:a16="http://schemas.microsoft.com/office/drawing/2014/main" id="{130B80C7-1AF7-412E-AEEA-2B26FC4163C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83310" y="5582743"/>
            <a:ext cx="4835350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6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14" name="Espace réservé du texte 2">
            <a:extLst>
              <a:ext uri="{FF2B5EF4-FFF2-40B4-BE49-F238E27FC236}">
                <a16:creationId xmlns:a16="http://schemas.microsoft.com/office/drawing/2014/main" id="{45A66AAF-512E-407E-AE51-F6DF878A34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83310" y="5969396"/>
            <a:ext cx="53323" cy="3952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15" name="Espace réservé du texte 2">
            <a:extLst>
              <a:ext uri="{FF2B5EF4-FFF2-40B4-BE49-F238E27FC236}">
                <a16:creationId xmlns:a16="http://schemas.microsoft.com/office/drawing/2014/main" id="{B1AB9A89-FC73-4026-9488-2029870505C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63180" y="5582743"/>
            <a:ext cx="4835350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6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77ACB13C-2706-413C-927A-1CB63BB1550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3180" y="5969396"/>
            <a:ext cx="53323" cy="3952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1226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s - 6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000" cy="3429000"/>
          </a:xfrm>
          <a:prstGeom prst="rect">
            <a:avLst/>
          </a:prstGeom>
          <a:solidFill>
            <a:schemeClr val="tx2"/>
          </a:solidFill>
        </p:spPr>
        <p:txBody>
          <a:bodyPr lIns="252000" tIns="252000" rIns="0" bIns="0">
            <a:normAutofit/>
          </a:bodyPr>
          <a:lstStyle>
            <a:lvl1pPr marL="0" indent="0">
              <a:buNone/>
              <a:defRPr sz="2000" b="0" i="0" baseline="0">
                <a:solidFill>
                  <a:schemeClr val="accent1"/>
                </a:solidFill>
                <a:latin typeface="Helvetica Neue Moyen" charset="0"/>
                <a:cs typeface="Helvetica Neue Fin" charset="0"/>
              </a:defRPr>
            </a:lvl1pPr>
          </a:lstStyle>
          <a:p>
            <a:r>
              <a:rPr lang="fr-FR"/>
              <a:t>Click to </a:t>
            </a:r>
            <a:br>
              <a:rPr lang="fr-FR"/>
            </a:br>
            <a:r>
              <a:rPr lang="fr-FR"/>
              <a:t>add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000" y="0"/>
            <a:ext cx="4064000" cy="3429000"/>
          </a:xfrm>
          <a:prstGeom prst="rect">
            <a:avLst/>
          </a:prstGeom>
          <a:solidFill>
            <a:schemeClr val="tx2"/>
          </a:solidFill>
        </p:spPr>
        <p:txBody>
          <a:bodyPr lIns="252000" tIns="252000" rIns="0" bIns="0">
            <a:normAutofit/>
          </a:bodyPr>
          <a:lstStyle>
            <a:lvl1pPr marL="0" indent="0">
              <a:buNone/>
              <a:defRPr sz="2000" b="0" i="0" baseline="0">
                <a:solidFill>
                  <a:schemeClr val="accent1"/>
                </a:solidFill>
                <a:latin typeface="Helvetica Neue Moyen" charset="0"/>
                <a:cs typeface="Helvetica Neue Fin" charset="0"/>
              </a:defRPr>
            </a:lvl1pPr>
          </a:lstStyle>
          <a:p>
            <a:r>
              <a:rPr lang="fr-FR"/>
              <a:t>Click to </a:t>
            </a:r>
            <a:br>
              <a:rPr lang="fr-FR"/>
            </a:br>
            <a:r>
              <a:rPr lang="fr-FR"/>
              <a:t>add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000" y="0"/>
            <a:ext cx="4064000" cy="3429000"/>
          </a:xfrm>
          <a:prstGeom prst="rect">
            <a:avLst/>
          </a:prstGeom>
          <a:solidFill>
            <a:schemeClr val="tx2"/>
          </a:solidFill>
        </p:spPr>
        <p:txBody>
          <a:bodyPr lIns="252000" tIns="252000" rIns="0" bIns="0">
            <a:normAutofit/>
          </a:bodyPr>
          <a:lstStyle>
            <a:lvl1pPr marL="0" indent="0">
              <a:buNone/>
              <a:defRPr sz="2000" b="0" i="0" baseline="0">
                <a:solidFill>
                  <a:schemeClr val="accent1"/>
                </a:solidFill>
                <a:latin typeface="Helvetica Neue Moyen" charset="0"/>
                <a:cs typeface="Helvetica Neue Fin" charset="0"/>
              </a:defRPr>
            </a:lvl1pPr>
          </a:lstStyle>
          <a:p>
            <a:r>
              <a:rPr lang="fr-FR"/>
              <a:t>Click to </a:t>
            </a:r>
            <a:br>
              <a:rPr lang="fr-FR"/>
            </a:br>
            <a:r>
              <a:rPr lang="fr-FR"/>
              <a:t>add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128000" y="3429000"/>
            <a:ext cx="4064000" cy="3429000"/>
          </a:xfrm>
          <a:prstGeom prst="rect">
            <a:avLst/>
          </a:prstGeom>
          <a:solidFill>
            <a:schemeClr val="tx2"/>
          </a:solidFill>
        </p:spPr>
        <p:txBody>
          <a:bodyPr lIns="252000" tIns="252000" rIns="0" bIns="0">
            <a:normAutofit/>
          </a:bodyPr>
          <a:lstStyle>
            <a:lvl1pPr marL="0" indent="0">
              <a:buNone/>
              <a:defRPr sz="2000" b="0" i="0" baseline="0">
                <a:solidFill>
                  <a:schemeClr val="accent1"/>
                </a:solidFill>
                <a:latin typeface="Helvetica Neue Moyen" charset="0"/>
                <a:cs typeface="Helvetica Neue Fin" charset="0"/>
              </a:defRPr>
            </a:lvl1pPr>
          </a:lstStyle>
          <a:p>
            <a:r>
              <a:rPr lang="fr-FR"/>
              <a:t>Click to </a:t>
            </a:r>
            <a:br>
              <a:rPr lang="fr-FR"/>
            </a:br>
            <a:r>
              <a:rPr lang="fr-FR"/>
              <a:t>add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64000" y="3429000"/>
            <a:ext cx="4064000" cy="3429000"/>
          </a:xfrm>
          <a:prstGeom prst="rect">
            <a:avLst/>
          </a:prstGeom>
          <a:solidFill>
            <a:schemeClr val="tx2"/>
          </a:solidFill>
        </p:spPr>
        <p:txBody>
          <a:bodyPr lIns="252000" tIns="252000" rIns="0" bIns="0">
            <a:normAutofit/>
          </a:bodyPr>
          <a:lstStyle>
            <a:lvl1pPr marL="0" indent="0">
              <a:buNone/>
              <a:defRPr sz="2000" b="0" i="0" baseline="0">
                <a:solidFill>
                  <a:schemeClr val="accent1"/>
                </a:solidFill>
                <a:latin typeface="Helvetica Neue Moyen" charset="0"/>
                <a:cs typeface="Helvetica Neue Fin" charset="0"/>
              </a:defRPr>
            </a:lvl1pPr>
          </a:lstStyle>
          <a:p>
            <a:r>
              <a:rPr lang="fr-FR"/>
              <a:t>Click to </a:t>
            </a:r>
            <a:br>
              <a:rPr lang="fr-FR"/>
            </a:br>
            <a:r>
              <a:rPr lang="fr-FR"/>
              <a:t>add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3429000"/>
            <a:ext cx="4064000" cy="3429000"/>
          </a:xfrm>
          <a:prstGeom prst="rect">
            <a:avLst/>
          </a:prstGeom>
          <a:solidFill>
            <a:schemeClr val="tx2"/>
          </a:solidFill>
        </p:spPr>
        <p:txBody>
          <a:bodyPr lIns="252000" tIns="252000" rIns="0" bIns="0">
            <a:normAutofit/>
          </a:bodyPr>
          <a:lstStyle>
            <a:lvl1pPr marL="0" indent="0">
              <a:buNone/>
              <a:defRPr sz="2000" b="0" i="0" baseline="0">
                <a:solidFill>
                  <a:schemeClr val="accent1"/>
                </a:solidFill>
                <a:latin typeface="Helvetica Neue Moyen" charset="0"/>
                <a:cs typeface="Helvetica Neue Fin" charset="0"/>
              </a:defRPr>
            </a:lvl1pPr>
          </a:lstStyle>
          <a:p>
            <a:r>
              <a:rPr lang="fr-FR"/>
              <a:t>Click to </a:t>
            </a:r>
            <a:br>
              <a:rPr lang="fr-FR"/>
            </a:br>
            <a:r>
              <a:rPr lang="fr-FR"/>
              <a:t>add 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98955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85206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22103677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716262" y="0"/>
            <a:ext cx="4475737" cy="68580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45135435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ood mo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43025" y="800098"/>
            <a:ext cx="5329238" cy="5257801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67940860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43025" y="1160463"/>
            <a:ext cx="4752975" cy="4645024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59752821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8AC4AD57-0BE9-49C6-825B-E9FA1F1C631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57313" y="2333624"/>
            <a:ext cx="9491659" cy="3724276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415823309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8" y="552450"/>
            <a:ext cx="8680183" cy="57531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66632766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96687" cy="68580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1661149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624046" y="0"/>
            <a:ext cx="3567954" cy="6858000"/>
          </a:xfrm>
          <a:prstGeom prst="rect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10233180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44517" y="141890"/>
            <a:ext cx="3861170" cy="3626069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B1F59BBA-0F82-46E4-88A7-8B4BF1FC9DD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165413" y="141890"/>
            <a:ext cx="3861170" cy="3626069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1D484B8B-E091-4030-BC2B-6BA4849566E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186310" y="141890"/>
            <a:ext cx="3861170" cy="3626069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 rtl="0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53644099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 logo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579910" y="2595169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14" name="Espace réservé du contenu 12">
            <a:extLst>
              <a:ext uri="{FF2B5EF4-FFF2-40B4-BE49-F238E27FC236}">
                <a16:creationId xmlns:a16="http://schemas.microsoft.com/office/drawing/2014/main" id="{24B192B9-1979-47FD-B40B-D105E04FD49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77325" y="2595169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7" name="Espace réservé du contenu 12">
            <a:extLst>
              <a:ext uri="{FF2B5EF4-FFF2-40B4-BE49-F238E27FC236}">
                <a16:creationId xmlns:a16="http://schemas.microsoft.com/office/drawing/2014/main" id="{201296E0-114D-4FAE-9474-548B5DC841EA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574740" y="2595169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8" name="Espace réservé du contenu 12">
            <a:extLst>
              <a:ext uri="{FF2B5EF4-FFF2-40B4-BE49-F238E27FC236}">
                <a16:creationId xmlns:a16="http://schemas.microsoft.com/office/drawing/2014/main" id="{154D76DD-DF79-45CC-89FC-1544939578E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572155" y="2595169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1" name="Espace réservé du contenu 12">
            <a:extLst>
              <a:ext uri="{FF2B5EF4-FFF2-40B4-BE49-F238E27FC236}">
                <a16:creationId xmlns:a16="http://schemas.microsoft.com/office/drawing/2014/main" id="{E3E44833-1827-41DC-AEC3-0C01F1BAD46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569570" y="2595169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36394FDD-DDC6-46CD-87AF-F343169F6B6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579910" y="4544738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F4892D69-01ED-4ACE-9A93-97CAA2FCC8E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577325" y="4544738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B911AC6F-ED1A-472B-82C9-F9B03EBADF4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574740" y="4544738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2A92BF88-4F19-41E1-9684-DFAC0736638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7572155" y="4544738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6C4A12E5-2DFE-40D7-BD07-4F8CB3981E76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9569570" y="4544738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</p:spTree>
    <p:extLst>
      <p:ext uri="{BB962C8B-B14F-4D97-AF65-F5344CB8AC3E}">
        <p14:creationId xmlns:p14="http://schemas.microsoft.com/office/powerpoint/2010/main" val="1613711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03029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 logo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492839" y="2198579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0" name="Espace réservé du contenu 12">
            <a:extLst>
              <a:ext uri="{FF2B5EF4-FFF2-40B4-BE49-F238E27FC236}">
                <a16:creationId xmlns:a16="http://schemas.microsoft.com/office/drawing/2014/main" id="{B070F49F-DF60-4723-A91C-5C1E12D5861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78922" y="2198579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1" name="Espace réservé du contenu 12">
            <a:extLst>
              <a:ext uri="{FF2B5EF4-FFF2-40B4-BE49-F238E27FC236}">
                <a16:creationId xmlns:a16="http://schemas.microsoft.com/office/drawing/2014/main" id="{1A46C95E-26CD-45AD-BB72-B430933BACC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865005" y="2198579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2" name="Espace réservé du contenu 12">
            <a:extLst>
              <a:ext uri="{FF2B5EF4-FFF2-40B4-BE49-F238E27FC236}">
                <a16:creationId xmlns:a16="http://schemas.microsoft.com/office/drawing/2014/main" id="{7C59A534-42C3-4A87-94C8-B2FBBAFC4BF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551088" y="2198579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3" name="Espace réservé du contenu 12">
            <a:extLst>
              <a:ext uri="{FF2B5EF4-FFF2-40B4-BE49-F238E27FC236}">
                <a16:creationId xmlns:a16="http://schemas.microsoft.com/office/drawing/2014/main" id="{4BB3DF69-45D4-47B3-BA99-BA35B5100C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237171" y="2198579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4" name="Espace réservé du contenu 12">
            <a:extLst>
              <a:ext uri="{FF2B5EF4-FFF2-40B4-BE49-F238E27FC236}">
                <a16:creationId xmlns:a16="http://schemas.microsoft.com/office/drawing/2014/main" id="{F2BAFCF9-6ACE-4E11-8AC5-705BA7DCE73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923253" y="2198579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5" name="Espace réservé du contenu 12">
            <a:extLst>
              <a:ext uri="{FF2B5EF4-FFF2-40B4-BE49-F238E27FC236}">
                <a16:creationId xmlns:a16="http://schemas.microsoft.com/office/drawing/2014/main" id="{9F748970-5446-41ED-9626-54FA09FD9DA4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492839" y="369550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6" name="Espace réservé du contenu 12">
            <a:extLst>
              <a:ext uri="{FF2B5EF4-FFF2-40B4-BE49-F238E27FC236}">
                <a16:creationId xmlns:a16="http://schemas.microsoft.com/office/drawing/2014/main" id="{658FDE67-743F-4741-AD12-5E89EB8B5203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178922" y="369550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7" name="Espace réservé du contenu 12">
            <a:extLst>
              <a:ext uri="{FF2B5EF4-FFF2-40B4-BE49-F238E27FC236}">
                <a16:creationId xmlns:a16="http://schemas.microsoft.com/office/drawing/2014/main" id="{3B72979C-C29D-4B32-BD44-7102EF391ECA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865005" y="369550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8" name="Espace réservé du contenu 12">
            <a:extLst>
              <a:ext uri="{FF2B5EF4-FFF2-40B4-BE49-F238E27FC236}">
                <a16:creationId xmlns:a16="http://schemas.microsoft.com/office/drawing/2014/main" id="{E26C070C-BBAD-4319-94CD-E920FBB48BBC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551088" y="369550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9" name="Espace réservé du contenu 12">
            <a:extLst>
              <a:ext uri="{FF2B5EF4-FFF2-40B4-BE49-F238E27FC236}">
                <a16:creationId xmlns:a16="http://schemas.microsoft.com/office/drawing/2014/main" id="{72D6E8D4-073F-4B82-807C-3DDAA7A1891C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237171" y="369550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0" name="Espace réservé du contenu 12">
            <a:extLst>
              <a:ext uri="{FF2B5EF4-FFF2-40B4-BE49-F238E27FC236}">
                <a16:creationId xmlns:a16="http://schemas.microsoft.com/office/drawing/2014/main" id="{D7188408-3746-4E2D-AC24-5C968B45D951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923253" y="369550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1" name="Espace réservé du contenu 12">
            <a:extLst>
              <a:ext uri="{FF2B5EF4-FFF2-40B4-BE49-F238E27FC236}">
                <a16:creationId xmlns:a16="http://schemas.microsoft.com/office/drawing/2014/main" id="{5B127143-F73B-447F-8E18-A821163DB15F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492839" y="5196497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2" name="Espace réservé du contenu 12">
            <a:extLst>
              <a:ext uri="{FF2B5EF4-FFF2-40B4-BE49-F238E27FC236}">
                <a16:creationId xmlns:a16="http://schemas.microsoft.com/office/drawing/2014/main" id="{48201BCB-09BC-40A6-88E5-745ABA04D14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78922" y="5196497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3" name="Espace réservé du contenu 12">
            <a:extLst>
              <a:ext uri="{FF2B5EF4-FFF2-40B4-BE49-F238E27FC236}">
                <a16:creationId xmlns:a16="http://schemas.microsoft.com/office/drawing/2014/main" id="{6CDF4116-C12D-409A-BD45-FCE9C3710FED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4865005" y="5196497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4" name="Espace réservé du contenu 12">
            <a:extLst>
              <a:ext uri="{FF2B5EF4-FFF2-40B4-BE49-F238E27FC236}">
                <a16:creationId xmlns:a16="http://schemas.microsoft.com/office/drawing/2014/main" id="{877E41ED-FA1D-4BD6-804A-2AE2A0E32216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6551088" y="5196497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5" name="Espace réservé du contenu 12">
            <a:extLst>
              <a:ext uri="{FF2B5EF4-FFF2-40B4-BE49-F238E27FC236}">
                <a16:creationId xmlns:a16="http://schemas.microsoft.com/office/drawing/2014/main" id="{A9609212-EAF9-4B4F-A5BF-6F7698F74590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237171" y="5196497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6" name="Espace réservé du contenu 12">
            <a:extLst>
              <a:ext uri="{FF2B5EF4-FFF2-40B4-BE49-F238E27FC236}">
                <a16:creationId xmlns:a16="http://schemas.microsoft.com/office/drawing/2014/main" id="{3AC5948D-29D8-4F6E-B17F-0441995C2C3F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9923253" y="5196497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31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28A52817-9434-4248-A9F0-5409D58D80A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67754" y="2346959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8" name="Picture Placeholder 10">
            <a:extLst>
              <a:ext uri="{FF2B5EF4-FFF2-40B4-BE49-F238E27FC236}">
                <a16:creationId xmlns:a16="http://schemas.microsoft.com/office/drawing/2014/main" id="{48CC145B-9158-4C89-BDE8-D80C6BEAD34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776437" y="2346959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18240BEE-6B48-4E46-8571-243D0874F8A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190198" y="2346959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0" name="Picture Placeholder 10">
            <a:extLst>
              <a:ext uri="{FF2B5EF4-FFF2-40B4-BE49-F238E27FC236}">
                <a16:creationId xmlns:a16="http://schemas.microsoft.com/office/drawing/2014/main" id="{891A3D34-F938-43C2-B3E0-F6637FB470E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367754" y="3643749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8AA6258D-C0D6-4D37-B7E6-AF882A75F99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76437" y="3643749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2" name="Picture Placeholder 10">
            <a:extLst>
              <a:ext uri="{FF2B5EF4-FFF2-40B4-BE49-F238E27FC236}">
                <a16:creationId xmlns:a16="http://schemas.microsoft.com/office/drawing/2014/main" id="{C05DB888-4CC2-422E-A90D-0F5961F5247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90198" y="3643749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91B0F4F4-8EDC-454F-99C3-EFA4EFF0668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367754" y="4995008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4" name="Picture Placeholder 10">
            <a:extLst>
              <a:ext uri="{FF2B5EF4-FFF2-40B4-BE49-F238E27FC236}">
                <a16:creationId xmlns:a16="http://schemas.microsoft.com/office/drawing/2014/main" id="{5F25E1E5-622D-44E9-9FD1-48BBA5FC389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776437" y="4995008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FF0CB30F-6742-4E8E-9918-FF5A545074AE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90198" y="4995008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178998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1"/>
            <a:ext cx="6095999" cy="4194698"/>
          </a:xfrm>
          <a:prstGeom prst="rect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35796EA6-35FB-4A7E-809F-A9815E5FEF4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95998" y="1"/>
            <a:ext cx="6095999" cy="4194698"/>
          </a:xfrm>
          <a:prstGeom prst="rect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32063974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77B15E9-FE43-4841-B877-CF972643F9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0" r="7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6E8AD5E2-80B9-4596-9CB1-D5569DED9AC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0219" y="1588849"/>
            <a:ext cx="2931562" cy="183176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0C311A9-D5EE-4491-885B-DF9302BF251A}"/>
              </a:ext>
            </a:extLst>
          </p:cNvPr>
          <p:cNvSpPr/>
          <p:nvPr userDrawn="1"/>
        </p:nvSpPr>
        <p:spPr>
          <a:xfrm>
            <a:off x="3375660" y="3948127"/>
            <a:ext cx="5440680" cy="42869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130000"/>
              </a:lnSpc>
              <a:spcAft>
                <a:spcPts val="600"/>
              </a:spcAft>
            </a:pPr>
            <a:r>
              <a:rPr lang="fr-FR" b="0" i="0">
                <a:solidFill>
                  <a:schemeClr val="bg1"/>
                </a:solidFill>
                <a:latin typeface="Helvetica Neue Fin" charset="0"/>
                <a:cs typeface="Helvetica Neue Fin" charset="0"/>
              </a:rPr>
              <a:t>A free PowerPoint Template made by Slidor.</a:t>
            </a:r>
          </a:p>
        </p:txBody>
      </p:sp>
      <p:grpSp>
        <p:nvGrpSpPr>
          <p:cNvPr id="9" name="Graphic 14">
            <a:extLst>
              <a:ext uri="{FF2B5EF4-FFF2-40B4-BE49-F238E27FC236}">
                <a16:creationId xmlns:a16="http://schemas.microsoft.com/office/drawing/2014/main" id="{D66DC7D3-23E7-4869-88B2-69EB16427068}"/>
              </a:ext>
            </a:extLst>
          </p:cNvPr>
          <p:cNvGrpSpPr/>
          <p:nvPr userDrawn="1"/>
        </p:nvGrpSpPr>
        <p:grpSpPr>
          <a:xfrm>
            <a:off x="6552060" y="3298862"/>
            <a:ext cx="848807" cy="172639"/>
            <a:chOff x="-4840605" y="4879650"/>
            <a:chExt cx="3371850" cy="685800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7923F90-C7F5-4957-8E42-1B5A2C22CF63}"/>
                </a:ext>
              </a:extLst>
            </p:cNvPr>
            <p:cNvSpPr/>
            <p:nvPr/>
          </p:nvSpPr>
          <p:spPr>
            <a:xfrm>
              <a:off x="-4847749" y="4872506"/>
              <a:ext cx="733425" cy="695325"/>
            </a:xfrm>
            <a:custGeom>
              <a:avLst/>
              <a:gdLst>
                <a:gd name="connsiteX0" fmla="*/ 727520 w 733425"/>
                <a:gd name="connsiteY0" fmla="*/ 349758 h 695325"/>
                <a:gd name="connsiteX1" fmla="*/ 728091 w 733425"/>
                <a:gd name="connsiteY1" fmla="*/ 349472 h 695325"/>
                <a:gd name="connsiteX2" fmla="*/ 650748 w 733425"/>
                <a:gd name="connsiteY2" fmla="*/ 303276 h 695325"/>
                <a:gd name="connsiteX3" fmla="*/ 161258 w 733425"/>
                <a:gd name="connsiteY3" fmla="*/ 7144 h 695325"/>
                <a:gd name="connsiteX4" fmla="*/ 11240 w 733425"/>
                <a:gd name="connsiteY4" fmla="*/ 51530 h 695325"/>
                <a:gd name="connsiteX5" fmla="*/ 505968 w 733425"/>
                <a:gd name="connsiteY5" fmla="*/ 349282 h 695325"/>
                <a:gd name="connsiteX6" fmla="*/ 7144 w 733425"/>
                <a:gd name="connsiteY6" fmla="*/ 645605 h 695325"/>
                <a:gd name="connsiteX7" fmla="*/ 161258 w 733425"/>
                <a:gd name="connsiteY7" fmla="*/ 692372 h 695325"/>
                <a:gd name="connsiteX8" fmla="*/ 270605 w 733425"/>
                <a:gd name="connsiteY8" fmla="*/ 626174 h 695325"/>
                <a:gd name="connsiteX9" fmla="*/ 650653 w 733425"/>
                <a:gd name="connsiteY9" fmla="*/ 396240 h 695325"/>
                <a:gd name="connsiteX10" fmla="*/ 728091 w 733425"/>
                <a:gd name="connsiteY10" fmla="*/ 350139 h 695325"/>
                <a:gd name="connsiteX11" fmla="*/ 727520 w 733425"/>
                <a:gd name="connsiteY11" fmla="*/ 349758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33425" h="695325">
                  <a:moveTo>
                    <a:pt x="727520" y="349758"/>
                  </a:moveTo>
                  <a:lnTo>
                    <a:pt x="728091" y="349472"/>
                  </a:lnTo>
                  <a:lnTo>
                    <a:pt x="650748" y="303276"/>
                  </a:lnTo>
                  <a:lnTo>
                    <a:pt x="161258" y="7144"/>
                  </a:lnTo>
                  <a:lnTo>
                    <a:pt x="11240" y="51530"/>
                  </a:lnTo>
                  <a:lnTo>
                    <a:pt x="505968" y="349282"/>
                  </a:lnTo>
                  <a:lnTo>
                    <a:pt x="7144" y="645605"/>
                  </a:lnTo>
                  <a:lnTo>
                    <a:pt x="161258" y="692372"/>
                  </a:lnTo>
                  <a:lnTo>
                    <a:pt x="270605" y="626174"/>
                  </a:lnTo>
                  <a:lnTo>
                    <a:pt x="650653" y="396240"/>
                  </a:lnTo>
                  <a:lnTo>
                    <a:pt x="728091" y="350139"/>
                  </a:lnTo>
                  <a:lnTo>
                    <a:pt x="727520" y="349758"/>
                  </a:lnTo>
                  <a:close/>
                </a:path>
              </a:pathLst>
            </a:custGeom>
            <a:solidFill>
              <a:srgbClr val="F04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A91D39A-3051-4BF8-9AD2-6A54CECBDBDA}"/>
                </a:ext>
              </a:extLst>
            </p:cNvPr>
            <p:cNvSpPr/>
            <p:nvPr/>
          </p:nvSpPr>
          <p:spPr>
            <a:xfrm>
              <a:off x="-4462177" y="5214930"/>
              <a:ext cx="238125" cy="142875"/>
            </a:xfrm>
            <a:custGeom>
              <a:avLst/>
              <a:gdLst>
                <a:gd name="connsiteX0" fmla="*/ 120777 w 238125"/>
                <a:gd name="connsiteY0" fmla="*/ 7144 h 142875"/>
                <a:gd name="connsiteX1" fmla="*/ 231648 w 238125"/>
                <a:gd name="connsiteY1" fmla="*/ 73819 h 142875"/>
                <a:gd name="connsiteX2" fmla="*/ 120682 w 238125"/>
                <a:gd name="connsiteY2" fmla="*/ 141256 h 142875"/>
                <a:gd name="connsiteX3" fmla="*/ 7144 w 238125"/>
                <a:gd name="connsiteY3" fmla="*/ 74200 h 142875"/>
                <a:gd name="connsiteX4" fmla="*/ 120777 w 238125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125" h="142875">
                  <a:moveTo>
                    <a:pt x="120777" y="7144"/>
                  </a:moveTo>
                  <a:lnTo>
                    <a:pt x="231648" y="73819"/>
                  </a:lnTo>
                  <a:lnTo>
                    <a:pt x="120682" y="141256"/>
                  </a:lnTo>
                  <a:lnTo>
                    <a:pt x="7144" y="74200"/>
                  </a:lnTo>
                  <a:lnTo>
                    <a:pt x="120777" y="7144"/>
                  </a:lnTo>
                  <a:close/>
                </a:path>
              </a:pathLst>
            </a:custGeom>
            <a:solidFill>
              <a:srgbClr val="010101">
                <a:alpha val="3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85F7B6D-1347-40FE-A80A-D5BD017DF9CD}"/>
                </a:ext>
              </a:extLst>
            </p:cNvPr>
            <p:cNvSpPr/>
            <p:nvPr/>
          </p:nvSpPr>
          <p:spPr>
            <a:xfrm>
              <a:off x="-3434715" y="5011381"/>
              <a:ext cx="295275" cy="419100"/>
            </a:xfrm>
            <a:custGeom>
              <a:avLst/>
              <a:gdLst>
                <a:gd name="connsiteX0" fmla="*/ 7144 w 295275"/>
                <a:gd name="connsiteY0" fmla="*/ 50483 h 419100"/>
                <a:gd name="connsiteX1" fmla="*/ 78772 w 295275"/>
                <a:gd name="connsiteY1" fmla="*/ 7144 h 419100"/>
                <a:gd name="connsiteX2" fmla="*/ 78772 w 295275"/>
                <a:gd name="connsiteY2" fmla="*/ 349472 h 419100"/>
                <a:gd name="connsiteX3" fmla="*/ 292989 w 295275"/>
                <a:gd name="connsiteY3" fmla="*/ 349472 h 419100"/>
                <a:gd name="connsiteX4" fmla="*/ 292989 w 295275"/>
                <a:gd name="connsiteY4" fmla="*/ 414623 h 419100"/>
                <a:gd name="connsiteX5" fmla="*/ 7239 w 295275"/>
                <a:gd name="connsiteY5" fmla="*/ 414623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5275" h="419100">
                  <a:moveTo>
                    <a:pt x="7144" y="50483"/>
                  </a:moveTo>
                  <a:lnTo>
                    <a:pt x="78772" y="7144"/>
                  </a:lnTo>
                  <a:lnTo>
                    <a:pt x="78772" y="349472"/>
                  </a:lnTo>
                  <a:lnTo>
                    <a:pt x="292989" y="349472"/>
                  </a:lnTo>
                  <a:lnTo>
                    <a:pt x="292989" y="414623"/>
                  </a:lnTo>
                  <a:lnTo>
                    <a:pt x="7239" y="414623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76C7694-BEEB-45BD-8514-3A1381390988}"/>
                </a:ext>
              </a:extLst>
            </p:cNvPr>
            <p:cNvSpPr/>
            <p:nvPr/>
          </p:nvSpPr>
          <p:spPr>
            <a:xfrm>
              <a:off x="-3041142" y="5011381"/>
              <a:ext cx="85725" cy="419100"/>
            </a:xfrm>
            <a:custGeom>
              <a:avLst/>
              <a:gdLst>
                <a:gd name="connsiteX0" fmla="*/ 7144 w 85725"/>
                <a:gd name="connsiteY0" fmla="*/ 51721 h 419100"/>
                <a:gd name="connsiteX1" fmla="*/ 78772 w 85725"/>
                <a:gd name="connsiteY1" fmla="*/ 7144 h 419100"/>
                <a:gd name="connsiteX2" fmla="*/ 78772 w 85725"/>
                <a:gd name="connsiteY2" fmla="*/ 414623 h 419100"/>
                <a:gd name="connsiteX3" fmla="*/ 7144 w 85725"/>
                <a:gd name="connsiteY3" fmla="*/ 414623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419100">
                  <a:moveTo>
                    <a:pt x="7144" y="51721"/>
                  </a:moveTo>
                  <a:lnTo>
                    <a:pt x="78772" y="7144"/>
                  </a:lnTo>
                  <a:lnTo>
                    <a:pt x="78772" y="414623"/>
                  </a:lnTo>
                  <a:lnTo>
                    <a:pt x="7144" y="414623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233C57D-BC6C-45E8-BD7C-CD3182F4BBD4}"/>
                </a:ext>
              </a:extLst>
            </p:cNvPr>
            <p:cNvSpPr/>
            <p:nvPr/>
          </p:nvSpPr>
          <p:spPr>
            <a:xfrm>
              <a:off x="-2831592" y="5011365"/>
              <a:ext cx="381000" cy="419100"/>
            </a:xfrm>
            <a:custGeom>
              <a:avLst/>
              <a:gdLst>
                <a:gd name="connsiteX0" fmla="*/ 7144 w 381000"/>
                <a:gd name="connsiteY0" fmla="*/ 7160 h 419100"/>
                <a:gd name="connsiteX1" fmla="*/ 159544 w 381000"/>
                <a:gd name="connsiteY1" fmla="*/ 7160 h 419100"/>
                <a:gd name="connsiteX2" fmla="*/ 247174 w 381000"/>
                <a:gd name="connsiteY2" fmla="*/ 22590 h 419100"/>
                <a:gd name="connsiteX3" fmla="*/ 315849 w 381000"/>
                <a:gd name="connsiteY3" fmla="*/ 65357 h 419100"/>
                <a:gd name="connsiteX4" fmla="*/ 360426 w 381000"/>
                <a:gd name="connsiteY4" fmla="*/ 129746 h 419100"/>
                <a:gd name="connsiteX5" fmla="*/ 376142 w 381000"/>
                <a:gd name="connsiteY5" fmla="*/ 209756 h 419100"/>
                <a:gd name="connsiteX6" fmla="*/ 376142 w 381000"/>
                <a:gd name="connsiteY6" fmla="*/ 210899 h 419100"/>
                <a:gd name="connsiteX7" fmla="*/ 360426 w 381000"/>
                <a:gd name="connsiteY7" fmla="*/ 291290 h 419100"/>
                <a:gd name="connsiteX8" fmla="*/ 315849 w 381000"/>
                <a:gd name="connsiteY8" fmla="*/ 355870 h 419100"/>
                <a:gd name="connsiteX9" fmla="*/ 247174 w 381000"/>
                <a:gd name="connsiteY9" fmla="*/ 398923 h 419100"/>
                <a:gd name="connsiteX10" fmla="*/ 159544 w 381000"/>
                <a:gd name="connsiteY10" fmla="*/ 414639 h 419100"/>
                <a:gd name="connsiteX11" fmla="*/ 7144 w 381000"/>
                <a:gd name="connsiteY11" fmla="*/ 414639 h 419100"/>
                <a:gd name="connsiteX12" fmla="*/ 78391 w 381000"/>
                <a:gd name="connsiteY12" fmla="*/ 72787 h 419100"/>
                <a:gd name="connsiteX13" fmla="*/ 78391 w 381000"/>
                <a:gd name="connsiteY13" fmla="*/ 349869 h 419100"/>
                <a:gd name="connsiteX14" fmla="*/ 158687 w 381000"/>
                <a:gd name="connsiteY14" fmla="*/ 349869 h 419100"/>
                <a:gd name="connsiteX15" fmla="*/ 216884 w 381000"/>
                <a:gd name="connsiteY15" fmla="*/ 339677 h 419100"/>
                <a:gd name="connsiteX16" fmla="*/ 261461 w 381000"/>
                <a:gd name="connsiteY16" fmla="*/ 311102 h 419100"/>
                <a:gd name="connsiteX17" fmla="*/ 290036 w 381000"/>
                <a:gd name="connsiteY17" fmla="*/ 267478 h 419100"/>
                <a:gd name="connsiteX18" fmla="*/ 300228 w 381000"/>
                <a:gd name="connsiteY18" fmla="*/ 212518 h 419100"/>
                <a:gd name="connsiteX19" fmla="*/ 300228 w 381000"/>
                <a:gd name="connsiteY19" fmla="*/ 211280 h 419100"/>
                <a:gd name="connsiteX20" fmla="*/ 290036 w 381000"/>
                <a:gd name="connsiteY20" fmla="*/ 156035 h 419100"/>
                <a:gd name="connsiteX21" fmla="*/ 261461 w 381000"/>
                <a:gd name="connsiteY21" fmla="*/ 112030 h 419100"/>
                <a:gd name="connsiteX22" fmla="*/ 216884 w 381000"/>
                <a:gd name="connsiteY22" fmla="*/ 83455 h 419100"/>
                <a:gd name="connsiteX23" fmla="*/ 158687 w 381000"/>
                <a:gd name="connsiteY23" fmla="*/ 72977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000" h="419100">
                  <a:moveTo>
                    <a:pt x="7144" y="7160"/>
                  </a:moveTo>
                  <a:lnTo>
                    <a:pt x="159544" y="7160"/>
                  </a:lnTo>
                  <a:cubicBezTo>
                    <a:pt x="189459" y="6817"/>
                    <a:pt x="219175" y="12050"/>
                    <a:pt x="247174" y="22590"/>
                  </a:cubicBezTo>
                  <a:cubicBezTo>
                    <a:pt x="272645" y="32212"/>
                    <a:pt x="295978" y="46743"/>
                    <a:pt x="315849" y="65357"/>
                  </a:cubicBezTo>
                  <a:cubicBezTo>
                    <a:pt x="335007" y="83502"/>
                    <a:pt x="350187" y="105428"/>
                    <a:pt x="360426" y="129746"/>
                  </a:cubicBezTo>
                  <a:cubicBezTo>
                    <a:pt x="371036" y="155075"/>
                    <a:pt x="376383" y="182297"/>
                    <a:pt x="376142" y="209756"/>
                  </a:cubicBezTo>
                  <a:lnTo>
                    <a:pt x="376142" y="210899"/>
                  </a:lnTo>
                  <a:cubicBezTo>
                    <a:pt x="376371" y="238481"/>
                    <a:pt x="371025" y="265825"/>
                    <a:pt x="360426" y="291290"/>
                  </a:cubicBezTo>
                  <a:cubicBezTo>
                    <a:pt x="350257" y="315703"/>
                    <a:pt x="335070" y="337705"/>
                    <a:pt x="315849" y="355870"/>
                  </a:cubicBezTo>
                  <a:cubicBezTo>
                    <a:pt x="295967" y="374540"/>
                    <a:pt x="272642" y="389163"/>
                    <a:pt x="247174" y="398923"/>
                  </a:cubicBezTo>
                  <a:cubicBezTo>
                    <a:pt x="219219" y="409651"/>
                    <a:pt x="189485" y="414983"/>
                    <a:pt x="159544" y="414639"/>
                  </a:cubicBezTo>
                  <a:lnTo>
                    <a:pt x="7144" y="414639"/>
                  </a:lnTo>
                  <a:close/>
                  <a:moveTo>
                    <a:pt x="78391" y="72787"/>
                  </a:moveTo>
                  <a:lnTo>
                    <a:pt x="78391" y="349869"/>
                  </a:lnTo>
                  <a:lnTo>
                    <a:pt x="158687" y="349869"/>
                  </a:lnTo>
                  <a:cubicBezTo>
                    <a:pt x="178551" y="350118"/>
                    <a:pt x="198287" y="346662"/>
                    <a:pt x="216884" y="339677"/>
                  </a:cubicBezTo>
                  <a:cubicBezTo>
                    <a:pt x="233595" y="333409"/>
                    <a:pt x="248788" y="323670"/>
                    <a:pt x="261461" y="311102"/>
                  </a:cubicBezTo>
                  <a:cubicBezTo>
                    <a:pt x="273861" y="298662"/>
                    <a:pt x="283586" y="283816"/>
                    <a:pt x="290036" y="267478"/>
                  </a:cubicBezTo>
                  <a:cubicBezTo>
                    <a:pt x="296973" y="249995"/>
                    <a:pt x="300435" y="231327"/>
                    <a:pt x="300228" y="212518"/>
                  </a:cubicBezTo>
                  <a:lnTo>
                    <a:pt x="300228" y="211280"/>
                  </a:lnTo>
                  <a:cubicBezTo>
                    <a:pt x="300417" y="192381"/>
                    <a:pt x="296957" y="173623"/>
                    <a:pt x="290036" y="156035"/>
                  </a:cubicBezTo>
                  <a:cubicBezTo>
                    <a:pt x="283637" y="139559"/>
                    <a:pt x="273910" y="124578"/>
                    <a:pt x="261461" y="112030"/>
                  </a:cubicBezTo>
                  <a:cubicBezTo>
                    <a:pt x="248705" y="99567"/>
                    <a:pt x="233535" y="89843"/>
                    <a:pt x="216884" y="83455"/>
                  </a:cubicBezTo>
                  <a:cubicBezTo>
                    <a:pt x="198344" y="76236"/>
                    <a:pt x="178581" y="72678"/>
                    <a:pt x="158687" y="7297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8A94DF9-BAFB-4BE4-9840-26E3AE412F1B}"/>
                </a:ext>
              </a:extLst>
            </p:cNvPr>
            <p:cNvSpPr/>
            <p:nvPr/>
          </p:nvSpPr>
          <p:spPr>
            <a:xfrm>
              <a:off x="-2364680" y="5004696"/>
              <a:ext cx="438150" cy="428625"/>
            </a:xfrm>
            <a:custGeom>
              <a:avLst/>
              <a:gdLst>
                <a:gd name="connsiteX0" fmla="*/ 218983 w 438150"/>
                <a:gd name="connsiteY0" fmla="*/ 428357 h 428625"/>
                <a:gd name="connsiteX1" fmla="*/ 133258 w 438150"/>
                <a:gd name="connsiteY1" fmla="*/ 411783 h 428625"/>
                <a:gd name="connsiteX2" fmla="*/ 66583 w 438150"/>
                <a:gd name="connsiteY2" fmla="*/ 366635 h 428625"/>
                <a:gd name="connsiteX3" fmla="*/ 22864 w 438150"/>
                <a:gd name="connsiteY3" fmla="*/ 299960 h 428625"/>
                <a:gd name="connsiteX4" fmla="*/ 7147 w 438150"/>
                <a:gd name="connsiteY4" fmla="*/ 218807 h 428625"/>
                <a:gd name="connsiteX5" fmla="*/ 7147 w 438150"/>
                <a:gd name="connsiteY5" fmla="*/ 217569 h 428625"/>
                <a:gd name="connsiteX6" fmla="*/ 22864 w 438150"/>
                <a:gd name="connsiteY6" fmla="*/ 136416 h 428625"/>
                <a:gd name="connsiteX7" fmla="*/ 67155 w 438150"/>
                <a:gd name="connsiteY7" fmla="*/ 69741 h 428625"/>
                <a:gd name="connsiteX8" fmla="*/ 134687 w 438150"/>
                <a:gd name="connsiteY8" fmla="*/ 24021 h 428625"/>
                <a:gd name="connsiteX9" fmla="*/ 220888 w 438150"/>
                <a:gd name="connsiteY9" fmla="*/ 7161 h 428625"/>
                <a:gd name="connsiteX10" fmla="*/ 306613 w 438150"/>
                <a:gd name="connsiteY10" fmla="*/ 23735 h 428625"/>
                <a:gd name="connsiteX11" fmla="*/ 373288 w 438150"/>
                <a:gd name="connsiteY11" fmla="*/ 68883 h 428625"/>
                <a:gd name="connsiteX12" fmla="*/ 416913 w 438150"/>
                <a:gd name="connsiteY12" fmla="*/ 135558 h 428625"/>
                <a:gd name="connsiteX13" fmla="*/ 432629 w 438150"/>
                <a:gd name="connsiteY13" fmla="*/ 216711 h 428625"/>
                <a:gd name="connsiteX14" fmla="*/ 432629 w 438150"/>
                <a:gd name="connsiteY14" fmla="*/ 217854 h 428625"/>
                <a:gd name="connsiteX15" fmla="*/ 416913 w 438150"/>
                <a:gd name="connsiteY15" fmla="*/ 299103 h 428625"/>
                <a:gd name="connsiteX16" fmla="*/ 372717 w 438150"/>
                <a:gd name="connsiteY16" fmla="*/ 365778 h 428625"/>
                <a:gd name="connsiteX17" fmla="*/ 218983 w 438150"/>
                <a:gd name="connsiteY17" fmla="*/ 428357 h 428625"/>
                <a:gd name="connsiteX18" fmla="*/ 220222 w 438150"/>
                <a:gd name="connsiteY18" fmla="*/ 361682 h 428625"/>
                <a:gd name="connsiteX19" fmla="*/ 319091 w 438150"/>
                <a:gd name="connsiteY19" fmla="*/ 319677 h 428625"/>
                <a:gd name="connsiteX20" fmla="*/ 347666 w 438150"/>
                <a:gd name="connsiteY20" fmla="*/ 274147 h 428625"/>
                <a:gd name="connsiteX21" fmla="*/ 357858 w 438150"/>
                <a:gd name="connsiteY21" fmla="*/ 218140 h 428625"/>
                <a:gd name="connsiteX22" fmla="*/ 357858 w 438150"/>
                <a:gd name="connsiteY22" fmla="*/ 216997 h 428625"/>
                <a:gd name="connsiteX23" fmla="*/ 347666 w 438150"/>
                <a:gd name="connsiteY23" fmla="*/ 160704 h 428625"/>
                <a:gd name="connsiteX24" fmla="*/ 275181 w 438150"/>
                <a:gd name="connsiteY24" fmla="*/ 83457 h 428625"/>
                <a:gd name="connsiteX25" fmla="*/ 163738 w 438150"/>
                <a:gd name="connsiteY25" fmla="*/ 83457 h 428625"/>
                <a:gd name="connsiteX26" fmla="*/ 120304 w 438150"/>
                <a:gd name="connsiteY26" fmla="*/ 114318 h 428625"/>
                <a:gd name="connsiteX27" fmla="*/ 91729 w 438150"/>
                <a:gd name="connsiteY27" fmla="*/ 160133 h 428625"/>
                <a:gd name="connsiteX28" fmla="*/ 81537 w 438150"/>
                <a:gd name="connsiteY28" fmla="*/ 216140 h 428625"/>
                <a:gd name="connsiteX29" fmla="*/ 81538 w 438150"/>
                <a:gd name="connsiteY29" fmla="*/ 217283 h 428625"/>
                <a:gd name="connsiteX30" fmla="*/ 91729 w 438150"/>
                <a:gd name="connsiteY30" fmla="*/ 273290 h 428625"/>
                <a:gd name="connsiteX31" fmla="*/ 120304 w 438150"/>
                <a:gd name="connsiteY31" fmla="*/ 319391 h 428625"/>
                <a:gd name="connsiteX32" fmla="*/ 164310 w 438150"/>
                <a:gd name="connsiteY32" fmla="*/ 350633 h 428625"/>
                <a:gd name="connsiteX33" fmla="*/ 220222 w 438150"/>
                <a:gd name="connsiteY33" fmla="*/ 361968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8150" h="428625">
                  <a:moveTo>
                    <a:pt x="218983" y="428357"/>
                  </a:moveTo>
                  <a:cubicBezTo>
                    <a:pt x="189583" y="428674"/>
                    <a:pt x="160422" y="423037"/>
                    <a:pt x="133258" y="411783"/>
                  </a:cubicBezTo>
                  <a:cubicBezTo>
                    <a:pt x="108249" y="401324"/>
                    <a:pt x="85580" y="385974"/>
                    <a:pt x="66583" y="366635"/>
                  </a:cubicBezTo>
                  <a:cubicBezTo>
                    <a:pt x="47851" y="347434"/>
                    <a:pt x="33006" y="324794"/>
                    <a:pt x="22864" y="299960"/>
                  </a:cubicBezTo>
                  <a:cubicBezTo>
                    <a:pt x="12325" y="274210"/>
                    <a:pt x="6984" y="246630"/>
                    <a:pt x="7147" y="218807"/>
                  </a:cubicBezTo>
                  <a:lnTo>
                    <a:pt x="7147" y="217569"/>
                  </a:lnTo>
                  <a:cubicBezTo>
                    <a:pt x="6984" y="189746"/>
                    <a:pt x="12325" y="162166"/>
                    <a:pt x="22864" y="136416"/>
                  </a:cubicBezTo>
                  <a:cubicBezTo>
                    <a:pt x="33146" y="111519"/>
                    <a:pt x="48191" y="88870"/>
                    <a:pt x="67155" y="69741"/>
                  </a:cubicBezTo>
                  <a:cubicBezTo>
                    <a:pt x="86504" y="50285"/>
                    <a:pt x="109437" y="34760"/>
                    <a:pt x="134687" y="24021"/>
                  </a:cubicBezTo>
                  <a:cubicBezTo>
                    <a:pt x="161953" y="12523"/>
                    <a:pt x="191300" y="6783"/>
                    <a:pt x="220888" y="7161"/>
                  </a:cubicBezTo>
                  <a:cubicBezTo>
                    <a:pt x="250288" y="6854"/>
                    <a:pt x="279446" y="12492"/>
                    <a:pt x="306613" y="23735"/>
                  </a:cubicBezTo>
                  <a:cubicBezTo>
                    <a:pt x="331611" y="34217"/>
                    <a:pt x="354275" y="49564"/>
                    <a:pt x="373288" y="68883"/>
                  </a:cubicBezTo>
                  <a:cubicBezTo>
                    <a:pt x="392011" y="88073"/>
                    <a:pt x="406827" y="110718"/>
                    <a:pt x="416913" y="135558"/>
                  </a:cubicBezTo>
                  <a:cubicBezTo>
                    <a:pt x="427461" y="161306"/>
                    <a:pt x="432803" y="188888"/>
                    <a:pt x="432629" y="216711"/>
                  </a:cubicBezTo>
                  <a:lnTo>
                    <a:pt x="432629" y="217854"/>
                  </a:lnTo>
                  <a:cubicBezTo>
                    <a:pt x="432803" y="245709"/>
                    <a:pt x="427461" y="273322"/>
                    <a:pt x="416913" y="299103"/>
                  </a:cubicBezTo>
                  <a:cubicBezTo>
                    <a:pt x="406665" y="323995"/>
                    <a:pt x="391652" y="346644"/>
                    <a:pt x="372717" y="365778"/>
                  </a:cubicBezTo>
                  <a:cubicBezTo>
                    <a:pt x="332099" y="406653"/>
                    <a:pt x="276600" y="429244"/>
                    <a:pt x="218983" y="428357"/>
                  </a:cubicBezTo>
                  <a:close/>
                  <a:moveTo>
                    <a:pt x="220222" y="361682"/>
                  </a:moveTo>
                  <a:cubicBezTo>
                    <a:pt x="257610" y="362161"/>
                    <a:pt x="293481" y="346921"/>
                    <a:pt x="319091" y="319677"/>
                  </a:cubicBezTo>
                  <a:cubicBezTo>
                    <a:pt x="331504" y="306517"/>
                    <a:pt x="341213" y="291048"/>
                    <a:pt x="347666" y="274147"/>
                  </a:cubicBezTo>
                  <a:cubicBezTo>
                    <a:pt x="354525" y="256277"/>
                    <a:pt x="357982" y="237281"/>
                    <a:pt x="357858" y="218140"/>
                  </a:cubicBezTo>
                  <a:lnTo>
                    <a:pt x="357858" y="216997"/>
                  </a:lnTo>
                  <a:cubicBezTo>
                    <a:pt x="357948" y="197766"/>
                    <a:pt x="354493" y="178683"/>
                    <a:pt x="347666" y="160704"/>
                  </a:cubicBezTo>
                  <a:cubicBezTo>
                    <a:pt x="334823" y="126287"/>
                    <a:pt x="308712" y="98460"/>
                    <a:pt x="275181" y="83457"/>
                  </a:cubicBezTo>
                  <a:cubicBezTo>
                    <a:pt x="239636" y="68025"/>
                    <a:pt x="199283" y="68025"/>
                    <a:pt x="163738" y="83457"/>
                  </a:cubicBezTo>
                  <a:cubicBezTo>
                    <a:pt x="147300" y="90661"/>
                    <a:pt x="132516" y="101165"/>
                    <a:pt x="120304" y="114318"/>
                  </a:cubicBezTo>
                  <a:cubicBezTo>
                    <a:pt x="107954" y="127634"/>
                    <a:pt x="98256" y="143184"/>
                    <a:pt x="91729" y="160133"/>
                  </a:cubicBezTo>
                  <a:cubicBezTo>
                    <a:pt x="84886" y="178008"/>
                    <a:pt x="81429" y="197000"/>
                    <a:pt x="81537" y="216140"/>
                  </a:cubicBezTo>
                  <a:lnTo>
                    <a:pt x="81538" y="217283"/>
                  </a:lnTo>
                  <a:cubicBezTo>
                    <a:pt x="81421" y="236423"/>
                    <a:pt x="84877" y="255418"/>
                    <a:pt x="91729" y="273290"/>
                  </a:cubicBezTo>
                  <a:cubicBezTo>
                    <a:pt x="98242" y="290331"/>
                    <a:pt x="107940" y="305977"/>
                    <a:pt x="120304" y="319391"/>
                  </a:cubicBezTo>
                  <a:cubicBezTo>
                    <a:pt x="132678" y="332710"/>
                    <a:pt x="147656" y="343344"/>
                    <a:pt x="164310" y="350633"/>
                  </a:cubicBezTo>
                  <a:cubicBezTo>
                    <a:pt x="181946" y="358291"/>
                    <a:pt x="200996" y="362153"/>
                    <a:pt x="220222" y="36196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F9A081A-E818-4296-AF04-3676C01030AA}"/>
                </a:ext>
              </a:extLst>
            </p:cNvPr>
            <p:cNvSpPr/>
            <p:nvPr/>
          </p:nvSpPr>
          <p:spPr>
            <a:xfrm>
              <a:off x="-1823371" y="5011354"/>
              <a:ext cx="352425" cy="419100"/>
            </a:xfrm>
            <a:custGeom>
              <a:avLst/>
              <a:gdLst>
                <a:gd name="connsiteX0" fmla="*/ 7144 w 352425"/>
                <a:gd name="connsiteY0" fmla="*/ 7171 h 419100"/>
                <a:gd name="connsiteX1" fmla="*/ 188786 w 352425"/>
                <a:gd name="connsiteY1" fmla="*/ 7171 h 419100"/>
                <a:gd name="connsiteX2" fmla="*/ 256889 w 352425"/>
                <a:gd name="connsiteY2" fmla="*/ 17934 h 419100"/>
                <a:gd name="connsiteX3" fmla="*/ 306419 w 352425"/>
                <a:gd name="connsiteY3" fmla="*/ 47938 h 419100"/>
                <a:gd name="connsiteX4" fmla="*/ 331470 w 352425"/>
                <a:gd name="connsiteY4" fmla="*/ 86895 h 419100"/>
                <a:gd name="connsiteX5" fmla="*/ 340138 w 352425"/>
                <a:gd name="connsiteY5" fmla="*/ 135854 h 419100"/>
                <a:gd name="connsiteX6" fmla="*/ 340138 w 352425"/>
                <a:gd name="connsiteY6" fmla="*/ 136997 h 419100"/>
                <a:gd name="connsiteX7" fmla="*/ 313087 w 352425"/>
                <a:gd name="connsiteY7" fmla="*/ 217673 h 419100"/>
                <a:gd name="connsiteX8" fmla="*/ 243554 w 352425"/>
                <a:gd name="connsiteY8" fmla="*/ 260441 h 419100"/>
                <a:gd name="connsiteX9" fmla="*/ 353568 w 352425"/>
                <a:gd name="connsiteY9" fmla="*/ 414650 h 419100"/>
                <a:gd name="connsiteX10" fmla="*/ 268605 w 352425"/>
                <a:gd name="connsiteY10" fmla="*/ 414650 h 419100"/>
                <a:gd name="connsiteX11" fmla="*/ 168402 w 352425"/>
                <a:gd name="connsiteY11" fmla="*/ 272823 h 419100"/>
                <a:gd name="connsiteX12" fmla="*/ 78772 w 352425"/>
                <a:gd name="connsiteY12" fmla="*/ 272823 h 419100"/>
                <a:gd name="connsiteX13" fmla="*/ 78772 w 352425"/>
                <a:gd name="connsiteY13" fmla="*/ 414841 h 419100"/>
                <a:gd name="connsiteX14" fmla="*/ 7144 w 352425"/>
                <a:gd name="connsiteY14" fmla="*/ 414841 h 419100"/>
                <a:gd name="connsiteX15" fmla="*/ 183547 w 352425"/>
                <a:gd name="connsiteY15" fmla="*/ 209196 h 419100"/>
                <a:gd name="connsiteX16" fmla="*/ 244698 w 352425"/>
                <a:gd name="connsiteY16" fmla="*/ 190813 h 419100"/>
                <a:gd name="connsiteX17" fmla="*/ 267367 w 352425"/>
                <a:gd name="connsiteY17" fmla="*/ 141093 h 419100"/>
                <a:gd name="connsiteX18" fmla="*/ 267367 w 352425"/>
                <a:gd name="connsiteY18" fmla="*/ 139949 h 419100"/>
                <a:gd name="connsiteX19" fmla="*/ 245269 w 352425"/>
                <a:gd name="connsiteY19" fmla="*/ 89562 h 419100"/>
                <a:gd name="connsiteX20" fmla="*/ 182975 w 352425"/>
                <a:gd name="connsiteY20" fmla="*/ 72417 h 419100"/>
                <a:gd name="connsiteX21" fmla="*/ 78772 w 352425"/>
                <a:gd name="connsiteY21" fmla="*/ 72417 h 419100"/>
                <a:gd name="connsiteX22" fmla="*/ 78772 w 352425"/>
                <a:gd name="connsiteY22" fmla="*/ 209196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52425" h="419100">
                  <a:moveTo>
                    <a:pt x="7144" y="7171"/>
                  </a:moveTo>
                  <a:lnTo>
                    <a:pt x="188786" y="7171"/>
                  </a:lnTo>
                  <a:cubicBezTo>
                    <a:pt x="211939" y="6790"/>
                    <a:pt x="234982" y="10431"/>
                    <a:pt x="256889" y="17934"/>
                  </a:cubicBezTo>
                  <a:cubicBezTo>
                    <a:pt x="275324" y="24344"/>
                    <a:pt x="292201" y="34567"/>
                    <a:pt x="306419" y="47938"/>
                  </a:cubicBezTo>
                  <a:cubicBezTo>
                    <a:pt x="317253" y="59148"/>
                    <a:pt x="325766" y="72387"/>
                    <a:pt x="331470" y="86895"/>
                  </a:cubicBezTo>
                  <a:cubicBezTo>
                    <a:pt x="337403" y="102527"/>
                    <a:pt x="340343" y="119135"/>
                    <a:pt x="340138" y="135854"/>
                  </a:cubicBezTo>
                  <a:lnTo>
                    <a:pt x="340138" y="136997"/>
                  </a:lnTo>
                  <a:cubicBezTo>
                    <a:pt x="341579" y="166333"/>
                    <a:pt x="331921" y="195136"/>
                    <a:pt x="313087" y="217673"/>
                  </a:cubicBezTo>
                  <a:cubicBezTo>
                    <a:pt x="294505" y="238320"/>
                    <a:pt x="270363" y="253169"/>
                    <a:pt x="243554" y="260441"/>
                  </a:cubicBezTo>
                  <a:lnTo>
                    <a:pt x="353568" y="414650"/>
                  </a:lnTo>
                  <a:lnTo>
                    <a:pt x="268605" y="414650"/>
                  </a:lnTo>
                  <a:lnTo>
                    <a:pt x="168402" y="272823"/>
                  </a:lnTo>
                  <a:lnTo>
                    <a:pt x="78772" y="272823"/>
                  </a:lnTo>
                  <a:lnTo>
                    <a:pt x="78772" y="414841"/>
                  </a:lnTo>
                  <a:lnTo>
                    <a:pt x="7144" y="414841"/>
                  </a:lnTo>
                  <a:close/>
                  <a:moveTo>
                    <a:pt x="183547" y="209196"/>
                  </a:moveTo>
                  <a:cubicBezTo>
                    <a:pt x="205449" y="210374"/>
                    <a:pt x="227076" y="203873"/>
                    <a:pt x="244698" y="190813"/>
                  </a:cubicBezTo>
                  <a:cubicBezTo>
                    <a:pt x="259749" y="178802"/>
                    <a:pt x="268170" y="160332"/>
                    <a:pt x="267367" y="141093"/>
                  </a:cubicBezTo>
                  <a:lnTo>
                    <a:pt x="267367" y="139949"/>
                  </a:lnTo>
                  <a:cubicBezTo>
                    <a:pt x="268637" y="120559"/>
                    <a:pt x="260394" y="101763"/>
                    <a:pt x="245269" y="89562"/>
                  </a:cubicBezTo>
                  <a:cubicBezTo>
                    <a:pt x="226982" y="77093"/>
                    <a:pt x="205067" y="71061"/>
                    <a:pt x="182975" y="72417"/>
                  </a:cubicBezTo>
                  <a:lnTo>
                    <a:pt x="78772" y="72417"/>
                  </a:lnTo>
                  <a:lnTo>
                    <a:pt x="78772" y="209196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F93CB37-9F90-4482-81C5-10C26B916690}"/>
                </a:ext>
              </a:extLst>
            </p:cNvPr>
            <p:cNvSpPr/>
            <p:nvPr/>
          </p:nvSpPr>
          <p:spPr>
            <a:xfrm>
              <a:off x="-3862578" y="5009827"/>
              <a:ext cx="323850" cy="428625"/>
            </a:xfrm>
            <a:custGeom>
              <a:avLst/>
              <a:gdLst>
                <a:gd name="connsiteX0" fmla="*/ 177165 w 323850"/>
                <a:gd name="connsiteY0" fmla="*/ 425606 h 428625"/>
                <a:gd name="connsiteX1" fmla="*/ 86963 w 323850"/>
                <a:gd name="connsiteY1" fmla="*/ 409605 h 428625"/>
                <a:gd name="connsiteX2" fmla="*/ 7144 w 323850"/>
                <a:gd name="connsiteY2" fmla="*/ 360455 h 428625"/>
                <a:gd name="connsiteX3" fmla="*/ 68199 w 323850"/>
                <a:gd name="connsiteY3" fmla="*/ 323784 h 428625"/>
                <a:gd name="connsiteX4" fmla="*/ 68866 w 323850"/>
                <a:gd name="connsiteY4" fmla="*/ 323784 h 428625"/>
                <a:gd name="connsiteX5" fmla="*/ 110490 w 323850"/>
                <a:gd name="connsiteY5" fmla="*/ 348263 h 428625"/>
                <a:gd name="connsiteX6" fmla="*/ 178879 w 323850"/>
                <a:gd name="connsiteY6" fmla="*/ 361980 h 428625"/>
                <a:gd name="connsiteX7" fmla="*/ 231648 w 323850"/>
                <a:gd name="connsiteY7" fmla="*/ 347692 h 428625"/>
                <a:gd name="connsiteX8" fmla="*/ 250698 w 323850"/>
                <a:gd name="connsiteY8" fmla="*/ 310735 h 428625"/>
                <a:gd name="connsiteX9" fmla="*/ 250698 w 323850"/>
                <a:gd name="connsiteY9" fmla="*/ 309592 h 428625"/>
                <a:gd name="connsiteX10" fmla="*/ 246983 w 323850"/>
                <a:gd name="connsiteY10" fmla="*/ 290066 h 428625"/>
                <a:gd name="connsiteX11" fmla="*/ 233077 w 323850"/>
                <a:gd name="connsiteY11" fmla="*/ 274349 h 428625"/>
                <a:gd name="connsiteX12" fmla="*/ 205073 w 323850"/>
                <a:gd name="connsiteY12" fmla="*/ 260348 h 428625"/>
                <a:gd name="connsiteX13" fmla="*/ 158877 w 323850"/>
                <a:gd name="connsiteY13" fmla="*/ 247584 h 428625"/>
                <a:gd name="connsiteX14" fmla="*/ 100965 w 323850"/>
                <a:gd name="connsiteY14" fmla="*/ 230439 h 428625"/>
                <a:gd name="connsiteX15" fmla="*/ 58388 w 323850"/>
                <a:gd name="connsiteY15" fmla="*/ 207103 h 428625"/>
                <a:gd name="connsiteX16" fmla="*/ 32194 w 323850"/>
                <a:gd name="connsiteY16" fmla="*/ 173670 h 428625"/>
                <a:gd name="connsiteX17" fmla="*/ 23241 w 323850"/>
                <a:gd name="connsiteY17" fmla="*/ 126045 h 428625"/>
                <a:gd name="connsiteX18" fmla="*/ 23241 w 323850"/>
                <a:gd name="connsiteY18" fmla="*/ 124902 h 428625"/>
                <a:gd name="connsiteX19" fmla="*/ 33719 w 323850"/>
                <a:gd name="connsiteY19" fmla="*/ 77277 h 428625"/>
                <a:gd name="connsiteX20" fmla="*/ 62294 w 323850"/>
                <a:gd name="connsiteY20" fmla="*/ 40034 h 428625"/>
                <a:gd name="connsiteX21" fmla="*/ 106299 w 323850"/>
                <a:gd name="connsiteY21" fmla="*/ 15841 h 428625"/>
                <a:gd name="connsiteX22" fmla="*/ 162116 w 323850"/>
                <a:gd name="connsiteY22" fmla="*/ 7173 h 428625"/>
                <a:gd name="connsiteX23" fmla="*/ 242792 w 323850"/>
                <a:gd name="connsiteY23" fmla="*/ 20222 h 428625"/>
                <a:gd name="connsiteX24" fmla="*/ 310039 w 323850"/>
                <a:gd name="connsiteY24" fmla="*/ 58322 h 428625"/>
                <a:gd name="connsiteX25" fmla="*/ 246983 w 323850"/>
                <a:gd name="connsiteY25" fmla="*/ 96422 h 428625"/>
                <a:gd name="connsiteX26" fmla="*/ 245459 w 323850"/>
                <a:gd name="connsiteY26" fmla="*/ 95660 h 428625"/>
                <a:gd name="connsiteX27" fmla="*/ 216313 w 323850"/>
                <a:gd name="connsiteY27" fmla="*/ 81563 h 428625"/>
                <a:gd name="connsiteX28" fmla="*/ 160973 w 323850"/>
                <a:gd name="connsiteY28" fmla="*/ 70800 h 428625"/>
                <a:gd name="connsiteX29" fmla="*/ 112109 w 323850"/>
                <a:gd name="connsiteY29" fmla="*/ 84707 h 428625"/>
                <a:gd name="connsiteX30" fmla="*/ 94583 w 323850"/>
                <a:gd name="connsiteY30" fmla="*/ 119092 h 428625"/>
                <a:gd name="connsiteX31" fmla="*/ 94583 w 323850"/>
                <a:gd name="connsiteY31" fmla="*/ 120235 h 428625"/>
                <a:gd name="connsiteX32" fmla="*/ 98679 w 323850"/>
                <a:gd name="connsiteY32" fmla="*/ 140904 h 428625"/>
                <a:gd name="connsiteX33" fmla="*/ 113824 w 323850"/>
                <a:gd name="connsiteY33" fmla="*/ 157192 h 428625"/>
                <a:gd name="connsiteX34" fmla="*/ 143542 w 323850"/>
                <a:gd name="connsiteY34" fmla="*/ 170908 h 428625"/>
                <a:gd name="connsiteX35" fmla="*/ 191834 w 323850"/>
                <a:gd name="connsiteY35" fmla="*/ 184338 h 428625"/>
                <a:gd name="connsiteX36" fmla="*/ 248317 w 323850"/>
                <a:gd name="connsiteY36" fmla="*/ 202340 h 428625"/>
                <a:gd name="connsiteX37" fmla="*/ 289369 w 323850"/>
                <a:gd name="connsiteY37" fmla="*/ 226534 h 428625"/>
                <a:gd name="connsiteX38" fmla="*/ 314039 w 323850"/>
                <a:gd name="connsiteY38" fmla="*/ 259681 h 428625"/>
                <a:gd name="connsiteX39" fmla="*/ 322231 w 323850"/>
                <a:gd name="connsiteY39" fmla="*/ 303591 h 428625"/>
                <a:gd name="connsiteX40" fmla="*/ 322231 w 323850"/>
                <a:gd name="connsiteY40" fmla="*/ 304829 h 428625"/>
                <a:gd name="connsiteX41" fmla="*/ 311467 w 323850"/>
                <a:gd name="connsiteY41" fmla="*/ 356074 h 428625"/>
                <a:gd name="connsiteX42" fmla="*/ 281464 w 323850"/>
                <a:gd name="connsiteY42" fmla="*/ 394174 h 428625"/>
                <a:gd name="connsiteX43" fmla="*/ 235934 w 323850"/>
                <a:gd name="connsiteY43" fmla="*/ 417224 h 428625"/>
                <a:gd name="connsiteX44" fmla="*/ 177165 w 323850"/>
                <a:gd name="connsiteY44" fmla="*/ 425606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23850" h="428625">
                  <a:moveTo>
                    <a:pt x="177165" y="425606"/>
                  </a:moveTo>
                  <a:cubicBezTo>
                    <a:pt x="146382" y="425714"/>
                    <a:pt x="115831" y="420294"/>
                    <a:pt x="86963" y="409605"/>
                  </a:cubicBezTo>
                  <a:cubicBezTo>
                    <a:pt x="57459" y="398476"/>
                    <a:pt x="30363" y="381791"/>
                    <a:pt x="7144" y="360455"/>
                  </a:cubicBezTo>
                  <a:lnTo>
                    <a:pt x="68199" y="323784"/>
                  </a:lnTo>
                  <a:cubicBezTo>
                    <a:pt x="68199" y="323784"/>
                    <a:pt x="68199" y="323784"/>
                    <a:pt x="68866" y="323784"/>
                  </a:cubicBezTo>
                  <a:cubicBezTo>
                    <a:pt x="81831" y="333400"/>
                    <a:pt x="95785" y="341606"/>
                    <a:pt x="110490" y="348263"/>
                  </a:cubicBezTo>
                  <a:cubicBezTo>
                    <a:pt x="132050" y="357652"/>
                    <a:pt x="155366" y="362328"/>
                    <a:pt x="178879" y="361980"/>
                  </a:cubicBezTo>
                  <a:cubicBezTo>
                    <a:pt x="197543" y="362973"/>
                    <a:pt x="216035" y="357966"/>
                    <a:pt x="231648" y="347692"/>
                  </a:cubicBezTo>
                  <a:cubicBezTo>
                    <a:pt x="243797" y="339350"/>
                    <a:pt x="250952" y="325470"/>
                    <a:pt x="250698" y="310735"/>
                  </a:cubicBezTo>
                  <a:lnTo>
                    <a:pt x="250698" y="309592"/>
                  </a:lnTo>
                  <a:cubicBezTo>
                    <a:pt x="250847" y="302894"/>
                    <a:pt x="249581" y="296241"/>
                    <a:pt x="246983" y="290066"/>
                  </a:cubicBezTo>
                  <a:cubicBezTo>
                    <a:pt x="243715" y="283760"/>
                    <a:pt x="238938" y="278361"/>
                    <a:pt x="233077" y="274349"/>
                  </a:cubicBezTo>
                  <a:cubicBezTo>
                    <a:pt x="224454" y="268378"/>
                    <a:pt x="215025" y="263663"/>
                    <a:pt x="205073" y="260348"/>
                  </a:cubicBezTo>
                  <a:cubicBezTo>
                    <a:pt x="189931" y="255214"/>
                    <a:pt x="174507" y="250952"/>
                    <a:pt x="158877" y="247584"/>
                  </a:cubicBezTo>
                  <a:cubicBezTo>
                    <a:pt x="139212" y="243167"/>
                    <a:pt x="119865" y="237439"/>
                    <a:pt x="100965" y="230439"/>
                  </a:cubicBezTo>
                  <a:cubicBezTo>
                    <a:pt x="85654" y="224903"/>
                    <a:pt x="71292" y="217031"/>
                    <a:pt x="58388" y="207103"/>
                  </a:cubicBezTo>
                  <a:cubicBezTo>
                    <a:pt x="47128" y="198195"/>
                    <a:pt x="38150" y="186735"/>
                    <a:pt x="32194" y="173670"/>
                  </a:cubicBezTo>
                  <a:cubicBezTo>
                    <a:pt x="25866" y="158610"/>
                    <a:pt x="22814" y="142376"/>
                    <a:pt x="23241" y="126045"/>
                  </a:cubicBezTo>
                  <a:lnTo>
                    <a:pt x="23241" y="124902"/>
                  </a:lnTo>
                  <a:cubicBezTo>
                    <a:pt x="23084" y="108439"/>
                    <a:pt x="26667" y="92155"/>
                    <a:pt x="33719" y="77277"/>
                  </a:cubicBezTo>
                  <a:cubicBezTo>
                    <a:pt x="40464" y="62958"/>
                    <a:pt x="50209" y="50257"/>
                    <a:pt x="62294" y="40034"/>
                  </a:cubicBezTo>
                  <a:cubicBezTo>
                    <a:pt x="75311" y="29275"/>
                    <a:pt x="90240" y="21067"/>
                    <a:pt x="106299" y="15841"/>
                  </a:cubicBezTo>
                  <a:cubicBezTo>
                    <a:pt x="124297" y="9886"/>
                    <a:pt x="143159" y="6957"/>
                    <a:pt x="162116" y="7173"/>
                  </a:cubicBezTo>
                  <a:cubicBezTo>
                    <a:pt x="189566" y="6737"/>
                    <a:pt x="216878" y="11155"/>
                    <a:pt x="242792" y="20222"/>
                  </a:cubicBezTo>
                  <a:cubicBezTo>
                    <a:pt x="267106" y="29234"/>
                    <a:pt x="289812" y="42098"/>
                    <a:pt x="310039" y="58322"/>
                  </a:cubicBezTo>
                  <a:lnTo>
                    <a:pt x="246983" y="96422"/>
                  </a:lnTo>
                  <a:lnTo>
                    <a:pt x="245459" y="95660"/>
                  </a:lnTo>
                  <a:cubicBezTo>
                    <a:pt x="236093" y="90271"/>
                    <a:pt x="226353" y="85560"/>
                    <a:pt x="216313" y="81563"/>
                  </a:cubicBezTo>
                  <a:cubicBezTo>
                    <a:pt x="198720" y="74484"/>
                    <a:pt x="179936" y="70831"/>
                    <a:pt x="160973" y="70800"/>
                  </a:cubicBezTo>
                  <a:cubicBezTo>
                    <a:pt x="143578" y="69748"/>
                    <a:pt x="126344" y="74653"/>
                    <a:pt x="112109" y="84707"/>
                  </a:cubicBezTo>
                  <a:cubicBezTo>
                    <a:pt x="101085" y="92690"/>
                    <a:pt x="94566" y="105481"/>
                    <a:pt x="94583" y="119092"/>
                  </a:cubicBezTo>
                  <a:lnTo>
                    <a:pt x="94583" y="120235"/>
                  </a:lnTo>
                  <a:cubicBezTo>
                    <a:pt x="94474" y="127337"/>
                    <a:pt x="95870" y="134381"/>
                    <a:pt x="98679" y="140904"/>
                  </a:cubicBezTo>
                  <a:cubicBezTo>
                    <a:pt x="102108" y="147641"/>
                    <a:pt x="107354" y="153283"/>
                    <a:pt x="113824" y="157192"/>
                  </a:cubicBezTo>
                  <a:cubicBezTo>
                    <a:pt x="123126" y="162973"/>
                    <a:pt x="133108" y="167580"/>
                    <a:pt x="143542" y="170908"/>
                  </a:cubicBezTo>
                  <a:cubicBezTo>
                    <a:pt x="155924" y="175162"/>
                    <a:pt x="172021" y="179639"/>
                    <a:pt x="191834" y="184338"/>
                  </a:cubicBezTo>
                  <a:cubicBezTo>
                    <a:pt x="211040" y="189079"/>
                    <a:pt x="229909" y="195093"/>
                    <a:pt x="248317" y="202340"/>
                  </a:cubicBezTo>
                  <a:cubicBezTo>
                    <a:pt x="263233" y="208104"/>
                    <a:pt x="277101" y="216277"/>
                    <a:pt x="289369" y="226534"/>
                  </a:cubicBezTo>
                  <a:cubicBezTo>
                    <a:pt x="300024" y="235547"/>
                    <a:pt x="308464" y="246887"/>
                    <a:pt x="314039" y="259681"/>
                  </a:cubicBezTo>
                  <a:cubicBezTo>
                    <a:pt x="319741" y="273604"/>
                    <a:pt x="322529" y="288548"/>
                    <a:pt x="322231" y="303591"/>
                  </a:cubicBezTo>
                  <a:lnTo>
                    <a:pt x="322231" y="304829"/>
                  </a:lnTo>
                  <a:cubicBezTo>
                    <a:pt x="322497" y="322498"/>
                    <a:pt x="318820" y="340005"/>
                    <a:pt x="311467" y="356074"/>
                  </a:cubicBezTo>
                  <a:cubicBezTo>
                    <a:pt x="304408" y="370837"/>
                    <a:pt x="294161" y="383850"/>
                    <a:pt x="281464" y="394174"/>
                  </a:cubicBezTo>
                  <a:cubicBezTo>
                    <a:pt x="267913" y="404717"/>
                    <a:pt x="252453" y="412544"/>
                    <a:pt x="235934" y="417224"/>
                  </a:cubicBezTo>
                  <a:cubicBezTo>
                    <a:pt x="216857" y="422865"/>
                    <a:pt x="197058" y="425688"/>
                    <a:pt x="177165" y="42560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79AB743-22E3-4CAA-BED0-6EAB007C6F88}"/>
              </a:ext>
            </a:extLst>
          </p:cNvPr>
          <p:cNvGrpSpPr/>
          <p:nvPr userDrawn="1"/>
        </p:nvGrpSpPr>
        <p:grpSpPr>
          <a:xfrm>
            <a:off x="5250180" y="4888006"/>
            <a:ext cx="1691640" cy="425104"/>
            <a:chOff x="7641302" y="5435575"/>
            <a:chExt cx="1691640" cy="425104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FAAD364-CC01-4DB6-9EDD-DFE1AB2147CA}"/>
                </a:ext>
              </a:extLst>
            </p:cNvPr>
            <p:cNvSpPr/>
            <p:nvPr/>
          </p:nvSpPr>
          <p:spPr>
            <a:xfrm>
              <a:off x="7641302" y="5435575"/>
              <a:ext cx="1691640" cy="425104"/>
            </a:xfrm>
            <a:prstGeom prst="roundRect">
              <a:avLst>
                <a:gd name="adj" fmla="val 0"/>
              </a:avLst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0" tIns="0" rIns="252000" bIns="0" rtlCol="0" anchor="ctr"/>
            <a:lstStyle/>
            <a:p>
              <a:pPr algn="ctr"/>
              <a:r>
                <a:rPr lang="fr-FR" sz="1100" b="0" i="0" spc="100" baseline="0">
                  <a:solidFill>
                    <a:schemeClr val="bg1"/>
                  </a:solidFill>
                  <a:latin typeface="Helvetica Neue Moyen" charset="0"/>
                </a:rPr>
                <a:t>VISIT US</a:t>
              </a:r>
            </a:p>
          </p:txBody>
        </p:sp>
        <p:sp>
          <p:nvSpPr>
            <p:cNvPr id="21" name="Graphic 30">
              <a:extLst>
                <a:ext uri="{FF2B5EF4-FFF2-40B4-BE49-F238E27FC236}">
                  <a16:creationId xmlns:a16="http://schemas.microsoft.com/office/drawing/2014/main" id="{DA2EB7B7-D6F7-4C8F-93B8-20234A9EE0BB}"/>
                </a:ext>
              </a:extLst>
            </p:cNvPr>
            <p:cNvSpPr/>
            <p:nvPr/>
          </p:nvSpPr>
          <p:spPr>
            <a:xfrm>
              <a:off x="8943182" y="5579170"/>
              <a:ext cx="79476" cy="137914"/>
            </a:xfrm>
            <a:custGeom>
              <a:avLst/>
              <a:gdLst>
                <a:gd name="connsiteX0" fmla="*/ 33604 w 323850"/>
                <a:gd name="connsiteY0" fmla="*/ 558660 h 561975"/>
                <a:gd name="connsiteX1" fmla="*/ 7144 w 323850"/>
                <a:gd name="connsiteY1" fmla="*/ 531257 h 561975"/>
                <a:gd name="connsiteX2" fmla="*/ 268910 w 323850"/>
                <a:gd name="connsiteY2" fmla="*/ 278511 h 561975"/>
                <a:gd name="connsiteX3" fmla="*/ 7391 w 323850"/>
                <a:gd name="connsiteY3" fmla="*/ 35033 h 561975"/>
                <a:gd name="connsiteX4" fmla="*/ 33357 w 323850"/>
                <a:gd name="connsiteY4" fmla="*/ 7144 h 561975"/>
                <a:gd name="connsiteX5" fmla="*/ 324288 w 323850"/>
                <a:gd name="connsiteY5" fmla="*/ 278016 h 561975"/>
                <a:gd name="connsiteX6" fmla="*/ 33604 w 323850"/>
                <a:gd name="connsiteY6" fmla="*/ 558660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3850" h="561975">
                  <a:moveTo>
                    <a:pt x="33604" y="558660"/>
                  </a:moveTo>
                  <a:lnTo>
                    <a:pt x="7144" y="531257"/>
                  </a:lnTo>
                  <a:lnTo>
                    <a:pt x="268910" y="278511"/>
                  </a:lnTo>
                  <a:lnTo>
                    <a:pt x="7391" y="35033"/>
                  </a:lnTo>
                  <a:lnTo>
                    <a:pt x="33357" y="7144"/>
                  </a:lnTo>
                  <a:lnTo>
                    <a:pt x="324288" y="278016"/>
                  </a:lnTo>
                  <a:lnTo>
                    <a:pt x="33604" y="558660"/>
                  </a:lnTo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</p:grpSp>
      <p:sp>
        <p:nvSpPr>
          <p:cNvPr id="22" name="Rectangle 21">
            <a:hlinkClick r:id="rId5"/>
            <a:extLst>
              <a:ext uri="{FF2B5EF4-FFF2-40B4-BE49-F238E27FC236}">
                <a16:creationId xmlns:a16="http://schemas.microsoft.com/office/drawing/2014/main" id="{AB89052F-50A1-4BC9-8E02-36EC129B12F8}"/>
              </a:ext>
            </a:extLst>
          </p:cNvPr>
          <p:cNvSpPr/>
          <p:nvPr userDrawn="1"/>
        </p:nvSpPr>
        <p:spPr>
          <a:xfrm>
            <a:off x="5207000" y="4845050"/>
            <a:ext cx="1778000" cy="511018"/>
          </a:xfrm>
          <a:prstGeom prst="rect">
            <a:avLst/>
          </a:prstGeom>
          <a:solidFill>
            <a:schemeClr val="accent2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0" i="0">
              <a:latin typeface="Helvetica Neue Normal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D9C42D9-6359-4049-8072-3AD80D3A28AC}"/>
              </a:ext>
            </a:extLst>
          </p:cNvPr>
          <p:cNvSpPr/>
          <p:nvPr userDrawn="1"/>
        </p:nvSpPr>
        <p:spPr>
          <a:xfrm>
            <a:off x="6345600" y="3253351"/>
            <a:ext cx="231315" cy="286232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pPr algn="just">
              <a:lnSpc>
                <a:spcPct val="140000"/>
              </a:lnSpc>
              <a:spcAft>
                <a:spcPts val="600"/>
              </a:spcAft>
            </a:pPr>
            <a:r>
              <a:rPr lang="fr-FR" sz="900" b="0" i="0">
                <a:solidFill>
                  <a:schemeClr val="bg1"/>
                </a:solidFill>
                <a:latin typeface="Helvetica Neue Fin" charset="0"/>
                <a:cs typeface="Helvetica Neue Fin" charset="0"/>
              </a:rPr>
              <a:t>by</a:t>
            </a:r>
          </a:p>
        </p:txBody>
      </p:sp>
    </p:spTree>
    <p:extLst>
      <p:ext uri="{BB962C8B-B14F-4D97-AF65-F5344CB8AC3E}">
        <p14:creationId xmlns:p14="http://schemas.microsoft.com/office/powerpoint/2010/main" val="102681122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BA04EA87-5121-4DFC-BCCF-E229FBB4618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535119" y="1105236"/>
            <a:ext cx="3903672" cy="464753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44710101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10">
            <a:extLst>
              <a:ext uri="{FF2B5EF4-FFF2-40B4-BE49-F238E27FC236}">
                <a16:creationId xmlns:a16="http://schemas.microsoft.com/office/drawing/2014/main" id="{22EE241B-2BBC-4744-835C-8F40458A127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43505" y="112540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27" name="Picture Placeholder 10">
            <a:extLst>
              <a:ext uri="{FF2B5EF4-FFF2-40B4-BE49-F238E27FC236}">
                <a16:creationId xmlns:a16="http://schemas.microsoft.com/office/drawing/2014/main" id="{6CAB5CF8-20D7-4B90-95C9-20E098992A4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783307" y="112540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28" name="Picture Placeholder 10">
            <a:extLst>
              <a:ext uri="{FF2B5EF4-FFF2-40B4-BE49-F238E27FC236}">
                <a16:creationId xmlns:a16="http://schemas.microsoft.com/office/drawing/2014/main" id="{62CEBB88-3D8A-4909-B93A-1F994D6624F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223109" y="112540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29" name="Picture Placeholder 10">
            <a:extLst>
              <a:ext uri="{FF2B5EF4-FFF2-40B4-BE49-F238E27FC236}">
                <a16:creationId xmlns:a16="http://schemas.microsoft.com/office/drawing/2014/main" id="{1EEB6057-CF61-47A1-8D3B-A9763726F61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662910" y="112540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0" name="Picture Placeholder 10">
            <a:extLst>
              <a:ext uri="{FF2B5EF4-FFF2-40B4-BE49-F238E27FC236}">
                <a16:creationId xmlns:a16="http://schemas.microsoft.com/office/drawing/2014/main" id="{03BD2BA6-012F-4C7B-9935-0A0FF955DB3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343505" y="215631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1" name="Picture Placeholder 10">
            <a:extLst>
              <a:ext uri="{FF2B5EF4-FFF2-40B4-BE49-F238E27FC236}">
                <a16:creationId xmlns:a16="http://schemas.microsoft.com/office/drawing/2014/main" id="{8212F895-139A-4202-8B95-2C7A110D67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83307" y="215631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49B61935-611C-4306-A86C-ADAC9B00FAE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23109" y="215631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CEBAAD78-3A0A-4669-9779-D4D727D7F89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662910" y="215631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4" name="Picture Placeholder 10">
            <a:extLst>
              <a:ext uri="{FF2B5EF4-FFF2-40B4-BE49-F238E27FC236}">
                <a16:creationId xmlns:a16="http://schemas.microsoft.com/office/drawing/2014/main" id="{97EC4FAC-6170-4C75-A3FD-3A5D85AA3657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343505" y="320148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2ACB2DC4-26F7-4BC8-88B7-07889632130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783307" y="320148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6" name="Picture Placeholder 10">
            <a:extLst>
              <a:ext uri="{FF2B5EF4-FFF2-40B4-BE49-F238E27FC236}">
                <a16:creationId xmlns:a16="http://schemas.microsoft.com/office/drawing/2014/main" id="{5C281E6C-DED0-4B17-941E-21056153933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223109" y="320148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7" name="Picture Placeholder 10">
            <a:extLst>
              <a:ext uri="{FF2B5EF4-FFF2-40B4-BE49-F238E27FC236}">
                <a16:creationId xmlns:a16="http://schemas.microsoft.com/office/drawing/2014/main" id="{8A43420A-D73B-4EB8-8CF4-AD69734CBCA1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662910" y="320148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8" name="Picture Placeholder 10">
            <a:extLst>
              <a:ext uri="{FF2B5EF4-FFF2-40B4-BE49-F238E27FC236}">
                <a16:creationId xmlns:a16="http://schemas.microsoft.com/office/drawing/2014/main" id="{436394BF-0BE0-4580-9A4B-6C3F669CE74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343505" y="4246658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6E2E6841-CA27-4420-B76E-77748104AF8C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3783307" y="4246658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0" name="Picture Placeholder 10">
            <a:extLst>
              <a:ext uri="{FF2B5EF4-FFF2-40B4-BE49-F238E27FC236}">
                <a16:creationId xmlns:a16="http://schemas.microsoft.com/office/drawing/2014/main" id="{B27D8595-9D80-4B4E-ABD1-DC192925DAC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223109" y="4246658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008D5C9F-A7BE-434D-8A2D-382361D56102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8662910" y="4246658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2" name="Picture Placeholder 10">
            <a:extLst>
              <a:ext uri="{FF2B5EF4-FFF2-40B4-BE49-F238E27FC236}">
                <a16:creationId xmlns:a16="http://schemas.microsoft.com/office/drawing/2014/main" id="{352F1818-2397-4AFC-B47F-7932B5FE27DB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343505" y="527343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B32CAC22-C1FC-4489-8212-D7CB7E687C3D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3783307" y="527343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4" name="Picture Placeholder 10">
            <a:extLst>
              <a:ext uri="{FF2B5EF4-FFF2-40B4-BE49-F238E27FC236}">
                <a16:creationId xmlns:a16="http://schemas.microsoft.com/office/drawing/2014/main" id="{B56CC017-012F-4974-9E86-201FB003BE61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223109" y="527343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9C7581D8-3435-4480-BB56-69621A99B889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662910" y="527343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359961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7B4F1CB-95E7-41BB-84CD-811F727BAF3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57314" y="2142548"/>
            <a:ext cx="2036618" cy="2597727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2A54250B-4272-4700-9E95-FBE4CD93773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827255" y="2142548"/>
            <a:ext cx="2036618" cy="2597727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 rtl="0">
              <a:buNone/>
              <a:defRPr sz="16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63F891ED-CFDF-48EE-BC3D-74230214B07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29860" y="2142548"/>
            <a:ext cx="2036618" cy="2597727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 rtl="0">
              <a:buNone/>
              <a:defRPr sz="16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7427D460-C8D5-4849-98E7-5367CC0527B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10626" y="2142548"/>
            <a:ext cx="2036618" cy="2597727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 rtl="0">
              <a:buNone/>
              <a:defRPr sz="16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07832527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e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D0AF8791-9D94-4BF7-908B-96C3B4C2929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57314" y="800100"/>
            <a:ext cx="3839072" cy="52578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82595615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in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2192001" cy="6857999"/>
          </a:xfrm>
          <a:prstGeom prst="rect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73006207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1A62A3B4-90FB-4299-99EA-8A0033116D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59418" y="2781300"/>
            <a:ext cx="2073164" cy="1295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894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1338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 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1908C951-434A-4DD1-AFA3-1AF87D70474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547147" y="896184"/>
            <a:ext cx="2366010" cy="5138856"/>
          </a:xfrm>
          <a:custGeom>
            <a:avLst/>
            <a:gdLst>
              <a:gd name="connsiteX0" fmla="*/ 0 w 2366010"/>
              <a:gd name="connsiteY0" fmla="*/ 244787 h 5124450"/>
              <a:gd name="connsiteX1" fmla="*/ 244787 w 2366010"/>
              <a:gd name="connsiteY1" fmla="*/ 0 h 5124450"/>
              <a:gd name="connsiteX2" fmla="*/ 2121223 w 2366010"/>
              <a:gd name="connsiteY2" fmla="*/ 0 h 5124450"/>
              <a:gd name="connsiteX3" fmla="*/ 2366010 w 2366010"/>
              <a:gd name="connsiteY3" fmla="*/ 244787 h 5124450"/>
              <a:gd name="connsiteX4" fmla="*/ 2366010 w 2366010"/>
              <a:gd name="connsiteY4" fmla="*/ 4879663 h 5124450"/>
              <a:gd name="connsiteX5" fmla="*/ 2121223 w 2366010"/>
              <a:gd name="connsiteY5" fmla="*/ 5124450 h 5124450"/>
              <a:gd name="connsiteX6" fmla="*/ 244787 w 2366010"/>
              <a:gd name="connsiteY6" fmla="*/ 5124450 h 5124450"/>
              <a:gd name="connsiteX7" fmla="*/ 0 w 2366010"/>
              <a:gd name="connsiteY7" fmla="*/ 4879663 h 5124450"/>
              <a:gd name="connsiteX8" fmla="*/ 0 w 2366010"/>
              <a:gd name="connsiteY8" fmla="*/ 244787 h 5124450"/>
              <a:gd name="connsiteX0" fmla="*/ 0 w 2366010"/>
              <a:gd name="connsiteY0" fmla="*/ 244793 h 5124456"/>
              <a:gd name="connsiteX1" fmla="*/ 244787 w 2366010"/>
              <a:gd name="connsiteY1" fmla="*/ 6 h 5124456"/>
              <a:gd name="connsiteX2" fmla="*/ 659130 w 2366010"/>
              <a:gd name="connsiteY2" fmla="*/ 186696 h 5124456"/>
              <a:gd name="connsiteX3" fmla="*/ 2121223 w 2366010"/>
              <a:gd name="connsiteY3" fmla="*/ 6 h 5124456"/>
              <a:gd name="connsiteX4" fmla="*/ 2366010 w 2366010"/>
              <a:gd name="connsiteY4" fmla="*/ 244793 h 5124456"/>
              <a:gd name="connsiteX5" fmla="*/ 2366010 w 2366010"/>
              <a:gd name="connsiteY5" fmla="*/ 4879669 h 5124456"/>
              <a:gd name="connsiteX6" fmla="*/ 2121223 w 2366010"/>
              <a:gd name="connsiteY6" fmla="*/ 5124456 h 5124456"/>
              <a:gd name="connsiteX7" fmla="*/ 244787 w 2366010"/>
              <a:gd name="connsiteY7" fmla="*/ 5124456 h 5124456"/>
              <a:gd name="connsiteX8" fmla="*/ 0 w 2366010"/>
              <a:gd name="connsiteY8" fmla="*/ 4879669 h 5124456"/>
              <a:gd name="connsiteX9" fmla="*/ 0 w 2366010"/>
              <a:gd name="connsiteY9" fmla="*/ 244793 h 5124456"/>
              <a:gd name="connsiteX0" fmla="*/ 0 w 2366010"/>
              <a:gd name="connsiteY0" fmla="*/ 244794 h 5124457"/>
              <a:gd name="connsiteX1" fmla="*/ 244787 w 2366010"/>
              <a:gd name="connsiteY1" fmla="*/ 7 h 5124457"/>
              <a:gd name="connsiteX2" fmla="*/ 659130 w 2366010"/>
              <a:gd name="connsiteY2" fmla="*/ 186697 h 5124457"/>
              <a:gd name="connsiteX3" fmla="*/ 2121223 w 2366010"/>
              <a:gd name="connsiteY3" fmla="*/ 7 h 5124457"/>
              <a:gd name="connsiteX4" fmla="*/ 2366010 w 2366010"/>
              <a:gd name="connsiteY4" fmla="*/ 244794 h 5124457"/>
              <a:gd name="connsiteX5" fmla="*/ 2366010 w 2366010"/>
              <a:gd name="connsiteY5" fmla="*/ 4879670 h 5124457"/>
              <a:gd name="connsiteX6" fmla="*/ 2121223 w 2366010"/>
              <a:gd name="connsiteY6" fmla="*/ 5124457 h 5124457"/>
              <a:gd name="connsiteX7" fmla="*/ 244787 w 2366010"/>
              <a:gd name="connsiteY7" fmla="*/ 5124457 h 5124457"/>
              <a:gd name="connsiteX8" fmla="*/ 0 w 2366010"/>
              <a:gd name="connsiteY8" fmla="*/ 4879670 h 5124457"/>
              <a:gd name="connsiteX9" fmla="*/ 0 w 2366010"/>
              <a:gd name="connsiteY9" fmla="*/ 244794 h 5124457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6591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6591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7353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9704 h 5139367"/>
              <a:gd name="connsiteX1" fmla="*/ 244787 w 2366010"/>
              <a:gd name="connsiteY1" fmla="*/ 14917 h 5139367"/>
              <a:gd name="connsiteX2" fmla="*/ 499110 w 2366010"/>
              <a:gd name="connsiteY2" fmla="*/ 30158 h 5139367"/>
              <a:gd name="connsiteX3" fmla="*/ 735330 w 2366010"/>
              <a:gd name="connsiteY3" fmla="*/ 201607 h 5139367"/>
              <a:gd name="connsiteX4" fmla="*/ 2121223 w 2366010"/>
              <a:gd name="connsiteY4" fmla="*/ 14917 h 5139367"/>
              <a:gd name="connsiteX5" fmla="*/ 2366010 w 2366010"/>
              <a:gd name="connsiteY5" fmla="*/ 259704 h 5139367"/>
              <a:gd name="connsiteX6" fmla="*/ 2366010 w 2366010"/>
              <a:gd name="connsiteY6" fmla="*/ 4894580 h 5139367"/>
              <a:gd name="connsiteX7" fmla="*/ 2121223 w 2366010"/>
              <a:gd name="connsiteY7" fmla="*/ 5139367 h 5139367"/>
              <a:gd name="connsiteX8" fmla="*/ 244787 w 2366010"/>
              <a:gd name="connsiteY8" fmla="*/ 5139367 h 5139367"/>
              <a:gd name="connsiteX9" fmla="*/ 0 w 2366010"/>
              <a:gd name="connsiteY9" fmla="*/ 4894580 h 5139367"/>
              <a:gd name="connsiteX10" fmla="*/ 0 w 2366010"/>
              <a:gd name="connsiteY10" fmla="*/ 259704 h 5139367"/>
              <a:gd name="connsiteX0" fmla="*/ 0 w 2366010"/>
              <a:gd name="connsiteY0" fmla="*/ 255334 h 5134997"/>
              <a:gd name="connsiteX1" fmla="*/ 244787 w 2366010"/>
              <a:gd name="connsiteY1" fmla="*/ 10547 h 5134997"/>
              <a:gd name="connsiteX2" fmla="*/ 499110 w 2366010"/>
              <a:gd name="connsiteY2" fmla="*/ 25788 h 5134997"/>
              <a:gd name="connsiteX3" fmla="*/ 735330 w 2366010"/>
              <a:gd name="connsiteY3" fmla="*/ 197237 h 5134997"/>
              <a:gd name="connsiteX4" fmla="*/ 2121223 w 2366010"/>
              <a:gd name="connsiteY4" fmla="*/ 10547 h 5134997"/>
              <a:gd name="connsiteX5" fmla="*/ 2366010 w 2366010"/>
              <a:gd name="connsiteY5" fmla="*/ 255334 h 5134997"/>
              <a:gd name="connsiteX6" fmla="*/ 2366010 w 2366010"/>
              <a:gd name="connsiteY6" fmla="*/ 4890210 h 5134997"/>
              <a:gd name="connsiteX7" fmla="*/ 2121223 w 2366010"/>
              <a:gd name="connsiteY7" fmla="*/ 5134997 h 5134997"/>
              <a:gd name="connsiteX8" fmla="*/ 244787 w 2366010"/>
              <a:gd name="connsiteY8" fmla="*/ 5134997 h 5134997"/>
              <a:gd name="connsiteX9" fmla="*/ 0 w 2366010"/>
              <a:gd name="connsiteY9" fmla="*/ 4890210 h 5134997"/>
              <a:gd name="connsiteX10" fmla="*/ 0 w 2366010"/>
              <a:gd name="connsiteY10" fmla="*/ 255334 h 5134997"/>
              <a:gd name="connsiteX0" fmla="*/ 0 w 2366010"/>
              <a:gd name="connsiteY0" fmla="*/ 255334 h 5134997"/>
              <a:gd name="connsiteX1" fmla="*/ 244787 w 2366010"/>
              <a:gd name="connsiteY1" fmla="*/ 10547 h 5134997"/>
              <a:gd name="connsiteX2" fmla="*/ 499110 w 2366010"/>
              <a:gd name="connsiteY2" fmla="*/ 25788 h 5134997"/>
              <a:gd name="connsiteX3" fmla="*/ 731520 w 2366010"/>
              <a:gd name="connsiteY3" fmla="*/ 193427 h 5134997"/>
              <a:gd name="connsiteX4" fmla="*/ 2121223 w 2366010"/>
              <a:gd name="connsiteY4" fmla="*/ 10547 h 5134997"/>
              <a:gd name="connsiteX5" fmla="*/ 2366010 w 2366010"/>
              <a:gd name="connsiteY5" fmla="*/ 255334 h 5134997"/>
              <a:gd name="connsiteX6" fmla="*/ 2366010 w 2366010"/>
              <a:gd name="connsiteY6" fmla="*/ 4890210 h 5134997"/>
              <a:gd name="connsiteX7" fmla="*/ 2121223 w 2366010"/>
              <a:gd name="connsiteY7" fmla="*/ 5134997 h 5134997"/>
              <a:gd name="connsiteX8" fmla="*/ 244787 w 2366010"/>
              <a:gd name="connsiteY8" fmla="*/ 5134997 h 5134997"/>
              <a:gd name="connsiteX9" fmla="*/ 0 w 2366010"/>
              <a:gd name="connsiteY9" fmla="*/ 4890210 h 5134997"/>
              <a:gd name="connsiteX10" fmla="*/ 0 w 2366010"/>
              <a:gd name="connsiteY10" fmla="*/ 255334 h 5134997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152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152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914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914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1685 h 5131348"/>
              <a:gd name="connsiteX1" fmla="*/ 244787 w 2366010"/>
              <a:gd name="connsiteY1" fmla="*/ 6898 h 5131348"/>
              <a:gd name="connsiteX2" fmla="*/ 510540 w 2366010"/>
              <a:gd name="connsiteY2" fmla="*/ 10709 h 5131348"/>
              <a:gd name="connsiteX3" fmla="*/ 739140 w 2366010"/>
              <a:gd name="connsiteY3" fmla="*/ 189778 h 5131348"/>
              <a:gd name="connsiteX4" fmla="*/ 2121223 w 2366010"/>
              <a:gd name="connsiteY4" fmla="*/ 6898 h 5131348"/>
              <a:gd name="connsiteX5" fmla="*/ 2366010 w 2366010"/>
              <a:gd name="connsiteY5" fmla="*/ 251685 h 5131348"/>
              <a:gd name="connsiteX6" fmla="*/ 2366010 w 2366010"/>
              <a:gd name="connsiteY6" fmla="*/ 4886561 h 5131348"/>
              <a:gd name="connsiteX7" fmla="*/ 2121223 w 2366010"/>
              <a:gd name="connsiteY7" fmla="*/ 5131348 h 5131348"/>
              <a:gd name="connsiteX8" fmla="*/ 244787 w 2366010"/>
              <a:gd name="connsiteY8" fmla="*/ 5131348 h 5131348"/>
              <a:gd name="connsiteX9" fmla="*/ 0 w 2366010"/>
              <a:gd name="connsiteY9" fmla="*/ 4886561 h 5131348"/>
              <a:gd name="connsiteX10" fmla="*/ 0 w 2366010"/>
              <a:gd name="connsiteY10" fmla="*/ 251685 h 5131348"/>
              <a:gd name="connsiteX0" fmla="*/ 0 w 2366010"/>
              <a:gd name="connsiteY0" fmla="*/ 251685 h 5131348"/>
              <a:gd name="connsiteX1" fmla="*/ 244787 w 2366010"/>
              <a:gd name="connsiteY1" fmla="*/ 6898 h 5131348"/>
              <a:gd name="connsiteX2" fmla="*/ 510540 w 2366010"/>
              <a:gd name="connsiteY2" fmla="*/ 10709 h 5131348"/>
              <a:gd name="connsiteX3" fmla="*/ 727710 w 2366010"/>
              <a:gd name="connsiteY3" fmla="*/ 189778 h 5131348"/>
              <a:gd name="connsiteX4" fmla="*/ 2121223 w 2366010"/>
              <a:gd name="connsiteY4" fmla="*/ 6898 h 5131348"/>
              <a:gd name="connsiteX5" fmla="*/ 2366010 w 2366010"/>
              <a:gd name="connsiteY5" fmla="*/ 251685 h 5131348"/>
              <a:gd name="connsiteX6" fmla="*/ 2366010 w 2366010"/>
              <a:gd name="connsiteY6" fmla="*/ 4886561 h 5131348"/>
              <a:gd name="connsiteX7" fmla="*/ 2121223 w 2366010"/>
              <a:gd name="connsiteY7" fmla="*/ 5131348 h 5131348"/>
              <a:gd name="connsiteX8" fmla="*/ 244787 w 2366010"/>
              <a:gd name="connsiteY8" fmla="*/ 5131348 h 5131348"/>
              <a:gd name="connsiteX9" fmla="*/ 0 w 2366010"/>
              <a:gd name="connsiteY9" fmla="*/ 4886561 h 5131348"/>
              <a:gd name="connsiteX10" fmla="*/ 0 w 2366010"/>
              <a:gd name="connsiteY10" fmla="*/ 251685 h 5131348"/>
              <a:gd name="connsiteX0" fmla="*/ 0 w 2366010"/>
              <a:gd name="connsiteY0" fmla="*/ 255624 h 5135287"/>
              <a:gd name="connsiteX1" fmla="*/ 244787 w 2366010"/>
              <a:gd name="connsiteY1" fmla="*/ 10837 h 5135287"/>
              <a:gd name="connsiteX2" fmla="*/ 520700 w 2366010"/>
              <a:gd name="connsiteY2" fmla="*/ 7028 h 5135287"/>
              <a:gd name="connsiteX3" fmla="*/ 727710 w 2366010"/>
              <a:gd name="connsiteY3" fmla="*/ 193717 h 5135287"/>
              <a:gd name="connsiteX4" fmla="*/ 2121223 w 2366010"/>
              <a:gd name="connsiteY4" fmla="*/ 10837 h 5135287"/>
              <a:gd name="connsiteX5" fmla="*/ 2366010 w 2366010"/>
              <a:gd name="connsiteY5" fmla="*/ 255624 h 5135287"/>
              <a:gd name="connsiteX6" fmla="*/ 2366010 w 2366010"/>
              <a:gd name="connsiteY6" fmla="*/ 4890500 h 5135287"/>
              <a:gd name="connsiteX7" fmla="*/ 2121223 w 2366010"/>
              <a:gd name="connsiteY7" fmla="*/ 5135287 h 5135287"/>
              <a:gd name="connsiteX8" fmla="*/ 244787 w 2366010"/>
              <a:gd name="connsiteY8" fmla="*/ 5135287 h 5135287"/>
              <a:gd name="connsiteX9" fmla="*/ 0 w 2366010"/>
              <a:gd name="connsiteY9" fmla="*/ 4890500 h 5135287"/>
              <a:gd name="connsiteX10" fmla="*/ 0 w 2366010"/>
              <a:gd name="connsiteY10" fmla="*/ 255624 h 5135287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2121223 w 2366010"/>
              <a:gd name="connsiteY4" fmla="*/ 11860 h 5136310"/>
              <a:gd name="connsiteX5" fmla="*/ 2366010 w 2366010"/>
              <a:gd name="connsiteY5" fmla="*/ 256647 h 5136310"/>
              <a:gd name="connsiteX6" fmla="*/ 2366010 w 2366010"/>
              <a:gd name="connsiteY6" fmla="*/ 4891523 h 5136310"/>
              <a:gd name="connsiteX7" fmla="*/ 2121223 w 2366010"/>
              <a:gd name="connsiteY7" fmla="*/ 5136310 h 5136310"/>
              <a:gd name="connsiteX8" fmla="*/ 244787 w 2366010"/>
              <a:gd name="connsiteY8" fmla="*/ 5136310 h 5136310"/>
              <a:gd name="connsiteX9" fmla="*/ 0 w 2366010"/>
              <a:gd name="connsiteY9" fmla="*/ 4891523 h 5136310"/>
              <a:gd name="connsiteX10" fmla="*/ 0 w 2366010"/>
              <a:gd name="connsiteY10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2121223 w 2366010"/>
              <a:gd name="connsiteY4" fmla="*/ 11860 h 5136310"/>
              <a:gd name="connsiteX5" fmla="*/ 2366010 w 2366010"/>
              <a:gd name="connsiteY5" fmla="*/ 256647 h 5136310"/>
              <a:gd name="connsiteX6" fmla="*/ 2366010 w 2366010"/>
              <a:gd name="connsiteY6" fmla="*/ 4891523 h 5136310"/>
              <a:gd name="connsiteX7" fmla="*/ 2121223 w 2366010"/>
              <a:gd name="connsiteY7" fmla="*/ 5136310 h 5136310"/>
              <a:gd name="connsiteX8" fmla="*/ 244787 w 2366010"/>
              <a:gd name="connsiteY8" fmla="*/ 5136310 h 5136310"/>
              <a:gd name="connsiteX9" fmla="*/ 0 w 2366010"/>
              <a:gd name="connsiteY9" fmla="*/ 4891523 h 5136310"/>
              <a:gd name="connsiteX10" fmla="*/ 0 w 2366010"/>
              <a:gd name="connsiteY10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2381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58153 w 2366010"/>
              <a:gd name="connsiteY5" fmla="*/ 1375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5773 w 2366010"/>
              <a:gd name="connsiteY5" fmla="*/ 17823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73393 w 2366010"/>
              <a:gd name="connsiteY5" fmla="*/ 21125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0693 w 2366010"/>
              <a:gd name="connsiteY5" fmla="*/ 1883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0693 w 2366010"/>
              <a:gd name="connsiteY5" fmla="*/ 1883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8231 h 5137894"/>
              <a:gd name="connsiteX1" fmla="*/ 237167 w 2366010"/>
              <a:gd name="connsiteY1" fmla="*/ 10904 h 5137894"/>
              <a:gd name="connsiteX2" fmla="*/ 520700 w 2366010"/>
              <a:gd name="connsiteY2" fmla="*/ 9635 h 5137894"/>
              <a:gd name="connsiteX3" fmla="*/ 727710 w 2366010"/>
              <a:gd name="connsiteY3" fmla="*/ 196324 h 5137894"/>
              <a:gd name="connsiteX4" fmla="*/ 1364453 w 2366010"/>
              <a:gd name="connsiteY4" fmla="*/ 197597 h 5137894"/>
              <a:gd name="connsiteX5" fmla="*/ 1760693 w 2366010"/>
              <a:gd name="connsiteY5" fmla="*/ 189977 h 5137894"/>
              <a:gd name="connsiteX6" fmla="*/ 1877533 w 2366010"/>
              <a:gd name="connsiteY6" fmla="*/ 37577 h 5137894"/>
              <a:gd name="connsiteX7" fmla="*/ 2121223 w 2366010"/>
              <a:gd name="connsiteY7" fmla="*/ 13444 h 5137894"/>
              <a:gd name="connsiteX8" fmla="*/ 2366010 w 2366010"/>
              <a:gd name="connsiteY8" fmla="*/ 258231 h 5137894"/>
              <a:gd name="connsiteX9" fmla="*/ 2366010 w 2366010"/>
              <a:gd name="connsiteY9" fmla="*/ 4893107 h 5137894"/>
              <a:gd name="connsiteX10" fmla="*/ 2121223 w 2366010"/>
              <a:gd name="connsiteY10" fmla="*/ 5137894 h 5137894"/>
              <a:gd name="connsiteX11" fmla="*/ 244787 w 2366010"/>
              <a:gd name="connsiteY11" fmla="*/ 5137894 h 5137894"/>
              <a:gd name="connsiteX12" fmla="*/ 0 w 2366010"/>
              <a:gd name="connsiteY12" fmla="*/ 4893107 h 5137894"/>
              <a:gd name="connsiteX13" fmla="*/ 0 w 2366010"/>
              <a:gd name="connsiteY13" fmla="*/ 258231 h 5137894"/>
              <a:gd name="connsiteX0" fmla="*/ 0 w 2366010"/>
              <a:gd name="connsiteY0" fmla="*/ 258231 h 5137894"/>
              <a:gd name="connsiteX1" fmla="*/ 237167 w 2366010"/>
              <a:gd name="connsiteY1" fmla="*/ 10904 h 5137894"/>
              <a:gd name="connsiteX2" fmla="*/ 520700 w 2366010"/>
              <a:gd name="connsiteY2" fmla="*/ 9635 h 5137894"/>
              <a:gd name="connsiteX3" fmla="*/ 727710 w 2366010"/>
              <a:gd name="connsiteY3" fmla="*/ 196324 h 5137894"/>
              <a:gd name="connsiteX4" fmla="*/ 1364453 w 2366010"/>
              <a:gd name="connsiteY4" fmla="*/ 197597 h 5137894"/>
              <a:gd name="connsiteX5" fmla="*/ 1760693 w 2366010"/>
              <a:gd name="connsiteY5" fmla="*/ 189977 h 5137894"/>
              <a:gd name="connsiteX6" fmla="*/ 1877533 w 2366010"/>
              <a:gd name="connsiteY6" fmla="*/ 37577 h 5137894"/>
              <a:gd name="connsiteX7" fmla="*/ 2121223 w 2366010"/>
              <a:gd name="connsiteY7" fmla="*/ 13444 h 5137894"/>
              <a:gd name="connsiteX8" fmla="*/ 2366010 w 2366010"/>
              <a:gd name="connsiteY8" fmla="*/ 258231 h 5137894"/>
              <a:gd name="connsiteX9" fmla="*/ 2366010 w 2366010"/>
              <a:gd name="connsiteY9" fmla="*/ 4893107 h 5137894"/>
              <a:gd name="connsiteX10" fmla="*/ 2121223 w 2366010"/>
              <a:gd name="connsiteY10" fmla="*/ 5137894 h 5137894"/>
              <a:gd name="connsiteX11" fmla="*/ 244787 w 2366010"/>
              <a:gd name="connsiteY11" fmla="*/ 5137894 h 5137894"/>
              <a:gd name="connsiteX12" fmla="*/ 0 w 2366010"/>
              <a:gd name="connsiteY12" fmla="*/ 4893107 h 5137894"/>
              <a:gd name="connsiteX13" fmla="*/ 0 w 2366010"/>
              <a:gd name="connsiteY13" fmla="*/ 258231 h 5137894"/>
              <a:gd name="connsiteX0" fmla="*/ 0 w 2366010"/>
              <a:gd name="connsiteY0" fmla="*/ 263996 h 5143659"/>
              <a:gd name="connsiteX1" fmla="*/ 237167 w 2366010"/>
              <a:gd name="connsiteY1" fmla="*/ 16669 h 5143659"/>
              <a:gd name="connsiteX2" fmla="*/ 520700 w 2366010"/>
              <a:gd name="connsiteY2" fmla="*/ 15400 h 5143659"/>
              <a:gd name="connsiteX3" fmla="*/ 727710 w 2366010"/>
              <a:gd name="connsiteY3" fmla="*/ 202089 h 5143659"/>
              <a:gd name="connsiteX4" fmla="*/ 1364453 w 2366010"/>
              <a:gd name="connsiteY4" fmla="*/ 203362 h 5143659"/>
              <a:gd name="connsiteX5" fmla="*/ 1760693 w 2366010"/>
              <a:gd name="connsiteY5" fmla="*/ 195742 h 5143659"/>
              <a:gd name="connsiteX6" fmla="*/ 1864833 w 2366010"/>
              <a:gd name="connsiteY6" fmla="*/ 25562 h 5143659"/>
              <a:gd name="connsiteX7" fmla="*/ 2121223 w 2366010"/>
              <a:gd name="connsiteY7" fmla="*/ 19209 h 5143659"/>
              <a:gd name="connsiteX8" fmla="*/ 2366010 w 2366010"/>
              <a:gd name="connsiteY8" fmla="*/ 263996 h 5143659"/>
              <a:gd name="connsiteX9" fmla="*/ 2366010 w 2366010"/>
              <a:gd name="connsiteY9" fmla="*/ 4898872 h 5143659"/>
              <a:gd name="connsiteX10" fmla="*/ 2121223 w 2366010"/>
              <a:gd name="connsiteY10" fmla="*/ 5143659 h 5143659"/>
              <a:gd name="connsiteX11" fmla="*/ 244787 w 2366010"/>
              <a:gd name="connsiteY11" fmla="*/ 5143659 h 5143659"/>
              <a:gd name="connsiteX12" fmla="*/ 0 w 2366010"/>
              <a:gd name="connsiteY12" fmla="*/ 4898872 h 5143659"/>
              <a:gd name="connsiteX13" fmla="*/ 0 w 2366010"/>
              <a:gd name="connsiteY13" fmla="*/ 263996 h 5143659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364453 w 2366010"/>
              <a:gd name="connsiteY4" fmla="*/ 196014 h 5136311"/>
              <a:gd name="connsiteX5" fmla="*/ 1760693 w 2366010"/>
              <a:gd name="connsiteY5" fmla="*/ 188394 h 5136311"/>
              <a:gd name="connsiteX6" fmla="*/ 1864833 w 2366010"/>
              <a:gd name="connsiteY6" fmla="*/ 18214 h 5136311"/>
              <a:gd name="connsiteX7" fmla="*/ 2121223 w 2366010"/>
              <a:gd name="connsiteY7" fmla="*/ 11861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6069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60632 h 5140295"/>
              <a:gd name="connsiteX1" fmla="*/ 237167 w 2366010"/>
              <a:gd name="connsiteY1" fmla="*/ 13305 h 5140295"/>
              <a:gd name="connsiteX2" fmla="*/ 520700 w 2366010"/>
              <a:gd name="connsiteY2" fmla="*/ 12036 h 5140295"/>
              <a:gd name="connsiteX3" fmla="*/ 727710 w 2366010"/>
              <a:gd name="connsiteY3" fmla="*/ 198725 h 5140295"/>
              <a:gd name="connsiteX4" fmla="*/ 1364453 w 2366010"/>
              <a:gd name="connsiteY4" fmla="*/ 199998 h 5140295"/>
              <a:gd name="connsiteX5" fmla="*/ 1753073 w 2366010"/>
              <a:gd name="connsiteY5" fmla="*/ 192378 h 5140295"/>
              <a:gd name="connsiteX6" fmla="*/ 1857213 w 2366010"/>
              <a:gd name="connsiteY6" fmla="*/ 14578 h 5140295"/>
              <a:gd name="connsiteX7" fmla="*/ 2121223 w 2366010"/>
              <a:gd name="connsiteY7" fmla="*/ 15845 h 5140295"/>
              <a:gd name="connsiteX8" fmla="*/ 2366010 w 2366010"/>
              <a:gd name="connsiteY8" fmla="*/ 260632 h 5140295"/>
              <a:gd name="connsiteX9" fmla="*/ 2366010 w 2366010"/>
              <a:gd name="connsiteY9" fmla="*/ 4895508 h 5140295"/>
              <a:gd name="connsiteX10" fmla="*/ 2121223 w 2366010"/>
              <a:gd name="connsiteY10" fmla="*/ 5140295 h 5140295"/>
              <a:gd name="connsiteX11" fmla="*/ 244787 w 2366010"/>
              <a:gd name="connsiteY11" fmla="*/ 5140295 h 5140295"/>
              <a:gd name="connsiteX12" fmla="*/ 0 w 2366010"/>
              <a:gd name="connsiteY12" fmla="*/ 4895508 h 5140295"/>
              <a:gd name="connsiteX13" fmla="*/ 0 w 2366010"/>
              <a:gd name="connsiteY13" fmla="*/ 260632 h 5140295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3073 w 2366010"/>
              <a:gd name="connsiteY5" fmla="*/ 193915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59044 h 5138707"/>
              <a:gd name="connsiteX1" fmla="*/ 237167 w 2366010"/>
              <a:gd name="connsiteY1" fmla="*/ 11717 h 5138707"/>
              <a:gd name="connsiteX2" fmla="*/ 520700 w 2366010"/>
              <a:gd name="connsiteY2" fmla="*/ 10448 h 5138707"/>
              <a:gd name="connsiteX3" fmla="*/ 727710 w 2366010"/>
              <a:gd name="connsiteY3" fmla="*/ 197137 h 5138707"/>
              <a:gd name="connsiteX4" fmla="*/ 1364453 w 2366010"/>
              <a:gd name="connsiteY4" fmla="*/ 198410 h 5138707"/>
              <a:gd name="connsiteX5" fmla="*/ 1753073 w 2366010"/>
              <a:gd name="connsiteY5" fmla="*/ 190790 h 5138707"/>
              <a:gd name="connsiteX6" fmla="*/ 1857213 w 2366010"/>
              <a:gd name="connsiteY6" fmla="*/ 12990 h 5138707"/>
              <a:gd name="connsiteX7" fmla="*/ 2121223 w 2366010"/>
              <a:gd name="connsiteY7" fmla="*/ 14257 h 5138707"/>
              <a:gd name="connsiteX8" fmla="*/ 2366010 w 2366010"/>
              <a:gd name="connsiteY8" fmla="*/ 259044 h 5138707"/>
              <a:gd name="connsiteX9" fmla="*/ 2366010 w 2366010"/>
              <a:gd name="connsiteY9" fmla="*/ 4893920 h 5138707"/>
              <a:gd name="connsiteX10" fmla="*/ 2121223 w 2366010"/>
              <a:gd name="connsiteY10" fmla="*/ 5138707 h 5138707"/>
              <a:gd name="connsiteX11" fmla="*/ 244787 w 2366010"/>
              <a:gd name="connsiteY11" fmla="*/ 5138707 h 5138707"/>
              <a:gd name="connsiteX12" fmla="*/ 0 w 2366010"/>
              <a:gd name="connsiteY12" fmla="*/ 4893920 h 5138707"/>
              <a:gd name="connsiteX13" fmla="*/ 0 w 2366010"/>
              <a:gd name="connsiteY13" fmla="*/ 259044 h 5138707"/>
              <a:gd name="connsiteX0" fmla="*/ 0 w 2366010"/>
              <a:gd name="connsiteY0" fmla="*/ 259044 h 5138707"/>
              <a:gd name="connsiteX1" fmla="*/ 237167 w 2366010"/>
              <a:gd name="connsiteY1" fmla="*/ 11717 h 5138707"/>
              <a:gd name="connsiteX2" fmla="*/ 520700 w 2366010"/>
              <a:gd name="connsiteY2" fmla="*/ 10448 h 5138707"/>
              <a:gd name="connsiteX3" fmla="*/ 727710 w 2366010"/>
              <a:gd name="connsiteY3" fmla="*/ 197137 h 5138707"/>
              <a:gd name="connsiteX4" fmla="*/ 1364453 w 2366010"/>
              <a:gd name="connsiteY4" fmla="*/ 198410 h 5138707"/>
              <a:gd name="connsiteX5" fmla="*/ 1753073 w 2366010"/>
              <a:gd name="connsiteY5" fmla="*/ 190790 h 5138707"/>
              <a:gd name="connsiteX6" fmla="*/ 1857213 w 2366010"/>
              <a:gd name="connsiteY6" fmla="*/ 12990 h 5138707"/>
              <a:gd name="connsiteX7" fmla="*/ 2121223 w 2366010"/>
              <a:gd name="connsiteY7" fmla="*/ 14257 h 5138707"/>
              <a:gd name="connsiteX8" fmla="*/ 2366010 w 2366010"/>
              <a:gd name="connsiteY8" fmla="*/ 259044 h 5138707"/>
              <a:gd name="connsiteX9" fmla="*/ 2366010 w 2366010"/>
              <a:gd name="connsiteY9" fmla="*/ 4893920 h 5138707"/>
              <a:gd name="connsiteX10" fmla="*/ 2121223 w 2366010"/>
              <a:gd name="connsiteY10" fmla="*/ 5138707 h 5138707"/>
              <a:gd name="connsiteX11" fmla="*/ 244787 w 2366010"/>
              <a:gd name="connsiteY11" fmla="*/ 5138707 h 5138707"/>
              <a:gd name="connsiteX12" fmla="*/ 0 w 2366010"/>
              <a:gd name="connsiteY12" fmla="*/ 4893920 h 5138707"/>
              <a:gd name="connsiteX13" fmla="*/ 0 w 2366010"/>
              <a:gd name="connsiteY13" fmla="*/ 259044 h 5138707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3073 w 2366010"/>
              <a:gd name="connsiteY5" fmla="*/ 193915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5613 w 2366010"/>
              <a:gd name="connsiteY5" fmla="*/ 186299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5613 w 2366010"/>
              <a:gd name="connsiteY5" fmla="*/ 186299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1383 h 5141046"/>
              <a:gd name="connsiteX1" fmla="*/ 237167 w 2366010"/>
              <a:gd name="connsiteY1" fmla="*/ 14056 h 5141046"/>
              <a:gd name="connsiteX2" fmla="*/ 520700 w 2366010"/>
              <a:gd name="connsiteY2" fmla="*/ 12787 h 5141046"/>
              <a:gd name="connsiteX3" fmla="*/ 727710 w 2366010"/>
              <a:gd name="connsiteY3" fmla="*/ 199476 h 5141046"/>
              <a:gd name="connsiteX4" fmla="*/ 1364453 w 2366010"/>
              <a:gd name="connsiteY4" fmla="*/ 200749 h 5141046"/>
              <a:gd name="connsiteX5" fmla="*/ 1755613 w 2366010"/>
              <a:gd name="connsiteY5" fmla="*/ 185513 h 5141046"/>
              <a:gd name="connsiteX6" fmla="*/ 1857213 w 2366010"/>
              <a:gd name="connsiteY6" fmla="*/ 15329 h 5141046"/>
              <a:gd name="connsiteX7" fmla="*/ 2121223 w 2366010"/>
              <a:gd name="connsiteY7" fmla="*/ 16596 h 5141046"/>
              <a:gd name="connsiteX8" fmla="*/ 2366010 w 2366010"/>
              <a:gd name="connsiteY8" fmla="*/ 261383 h 5141046"/>
              <a:gd name="connsiteX9" fmla="*/ 2366010 w 2366010"/>
              <a:gd name="connsiteY9" fmla="*/ 4896259 h 5141046"/>
              <a:gd name="connsiteX10" fmla="*/ 2121223 w 2366010"/>
              <a:gd name="connsiteY10" fmla="*/ 5141046 h 5141046"/>
              <a:gd name="connsiteX11" fmla="*/ 244787 w 2366010"/>
              <a:gd name="connsiteY11" fmla="*/ 5141046 h 5141046"/>
              <a:gd name="connsiteX12" fmla="*/ 0 w 2366010"/>
              <a:gd name="connsiteY12" fmla="*/ 4896259 h 5141046"/>
              <a:gd name="connsiteX13" fmla="*/ 0 w 2366010"/>
              <a:gd name="connsiteY13" fmla="*/ 261383 h 5141046"/>
              <a:gd name="connsiteX0" fmla="*/ 0 w 2366010"/>
              <a:gd name="connsiteY0" fmla="*/ 261383 h 5141046"/>
              <a:gd name="connsiteX1" fmla="*/ 237167 w 2366010"/>
              <a:gd name="connsiteY1" fmla="*/ 14056 h 5141046"/>
              <a:gd name="connsiteX2" fmla="*/ 520700 w 2366010"/>
              <a:gd name="connsiteY2" fmla="*/ 12787 h 5141046"/>
              <a:gd name="connsiteX3" fmla="*/ 727710 w 2366010"/>
              <a:gd name="connsiteY3" fmla="*/ 199476 h 5141046"/>
              <a:gd name="connsiteX4" fmla="*/ 1364453 w 2366010"/>
              <a:gd name="connsiteY4" fmla="*/ 200749 h 5141046"/>
              <a:gd name="connsiteX5" fmla="*/ 1755613 w 2366010"/>
              <a:gd name="connsiteY5" fmla="*/ 185513 h 5141046"/>
              <a:gd name="connsiteX6" fmla="*/ 1857213 w 2366010"/>
              <a:gd name="connsiteY6" fmla="*/ 15329 h 5141046"/>
              <a:gd name="connsiteX7" fmla="*/ 2121223 w 2366010"/>
              <a:gd name="connsiteY7" fmla="*/ 16596 h 5141046"/>
              <a:gd name="connsiteX8" fmla="*/ 2366010 w 2366010"/>
              <a:gd name="connsiteY8" fmla="*/ 261383 h 5141046"/>
              <a:gd name="connsiteX9" fmla="*/ 2366010 w 2366010"/>
              <a:gd name="connsiteY9" fmla="*/ 4896259 h 5141046"/>
              <a:gd name="connsiteX10" fmla="*/ 2121223 w 2366010"/>
              <a:gd name="connsiteY10" fmla="*/ 5141046 h 5141046"/>
              <a:gd name="connsiteX11" fmla="*/ 244787 w 2366010"/>
              <a:gd name="connsiteY11" fmla="*/ 5141046 h 5141046"/>
              <a:gd name="connsiteX12" fmla="*/ 0 w 2366010"/>
              <a:gd name="connsiteY12" fmla="*/ 4896259 h 5141046"/>
              <a:gd name="connsiteX13" fmla="*/ 0 w 2366010"/>
              <a:gd name="connsiteY13" fmla="*/ 261383 h 5141046"/>
              <a:gd name="connsiteX0" fmla="*/ 0 w 2366010"/>
              <a:gd name="connsiteY0" fmla="*/ 266517 h 5146180"/>
              <a:gd name="connsiteX1" fmla="*/ 237167 w 2366010"/>
              <a:gd name="connsiteY1" fmla="*/ 19190 h 5146180"/>
              <a:gd name="connsiteX2" fmla="*/ 520700 w 2366010"/>
              <a:gd name="connsiteY2" fmla="*/ 17921 h 5146180"/>
              <a:gd name="connsiteX3" fmla="*/ 727710 w 2366010"/>
              <a:gd name="connsiteY3" fmla="*/ 204610 h 5146180"/>
              <a:gd name="connsiteX4" fmla="*/ 1364453 w 2366010"/>
              <a:gd name="connsiteY4" fmla="*/ 205883 h 5146180"/>
              <a:gd name="connsiteX5" fmla="*/ 1755613 w 2366010"/>
              <a:gd name="connsiteY5" fmla="*/ 190647 h 5146180"/>
              <a:gd name="connsiteX6" fmla="*/ 1857213 w 2366010"/>
              <a:gd name="connsiteY6" fmla="*/ 20463 h 5146180"/>
              <a:gd name="connsiteX7" fmla="*/ 2133923 w 2366010"/>
              <a:gd name="connsiteY7" fmla="*/ 14114 h 5146180"/>
              <a:gd name="connsiteX8" fmla="*/ 2366010 w 2366010"/>
              <a:gd name="connsiteY8" fmla="*/ 266517 h 5146180"/>
              <a:gd name="connsiteX9" fmla="*/ 2366010 w 2366010"/>
              <a:gd name="connsiteY9" fmla="*/ 4901393 h 5146180"/>
              <a:gd name="connsiteX10" fmla="*/ 2121223 w 2366010"/>
              <a:gd name="connsiteY10" fmla="*/ 5146180 h 5146180"/>
              <a:gd name="connsiteX11" fmla="*/ 244787 w 2366010"/>
              <a:gd name="connsiteY11" fmla="*/ 5146180 h 5146180"/>
              <a:gd name="connsiteX12" fmla="*/ 0 w 2366010"/>
              <a:gd name="connsiteY12" fmla="*/ 4901393 h 5146180"/>
              <a:gd name="connsiteX13" fmla="*/ 0 w 2366010"/>
              <a:gd name="connsiteY13" fmla="*/ 266517 h 5146180"/>
              <a:gd name="connsiteX0" fmla="*/ 0 w 2366010"/>
              <a:gd name="connsiteY0" fmla="*/ 266517 h 5146180"/>
              <a:gd name="connsiteX1" fmla="*/ 237167 w 2366010"/>
              <a:gd name="connsiteY1" fmla="*/ 19190 h 5146180"/>
              <a:gd name="connsiteX2" fmla="*/ 520700 w 2366010"/>
              <a:gd name="connsiteY2" fmla="*/ 17921 h 5146180"/>
              <a:gd name="connsiteX3" fmla="*/ 727710 w 2366010"/>
              <a:gd name="connsiteY3" fmla="*/ 204610 h 5146180"/>
              <a:gd name="connsiteX4" fmla="*/ 1364453 w 2366010"/>
              <a:gd name="connsiteY4" fmla="*/ 205883 h 5146180"/>
              <a:gd name="connsiteX5" fmla="*/ 1755613 w 2366010"/>
              <a:gd name="connsiteY5" fmla="*/ 190647 h 5146180"/>
              <a:gd name="connsiteX6" fmla="*/ 1857213 w 2366010"/>
              <a:gd name="connsiteY6" fmla="*/ 20463 h 5146180"/>
              <a:gd name="connsiteX7" fmla="*/ 2133923 w 2366010"/>
              <a:gd name="connsiteY7" fmla="*/ 14114 h 5146180"/>
              <a:gd name="connsiteX8" fmla="*/ 2366010 w 2366010"/>
              <a:gd name="connsiteY8" fmla="*/ 266517 h 5146180"/>
              <a:gd name="connsiteX9" fmla="*/ 2366010 w 2366010"/>
              <a:gd name="connsiteY9" fmla="*/ 4901393 h 5146180"/>
              <a:gd name="connsiteX10" fmla="*/ 2121223 w 2366010"/>
              <a:gd name="connsiteY10" fmla="*/ 5146180 h 5146180"/>
              <a:gd name="connsiteX11" fmla="*/ 244787 w 2366010"/>
              <a:gd name="connsiteY11" fmla="*/ 5146180 h 5146180"/>
              <a:gd name="connsiteX12" fmla="*/ 0 w 2366010"/>
              <a:gd name="connsiteY12" fmla="*/ 4901393 h 5146180"/>
              <a:gd name="connsiteX13" fmla="*/ 0 w 2366010"/>
              <a:gd name="connsiteY13" fmla="*/ 266517 h 5146180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364453 w 2366010"/>
              <a:gd name="connsiteY4" fmla="*/ 207009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3708 w 2366010"/>
              <a:gd name="connsiteY5" fmla="*/ 189869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3708 w 2366010"/>
              <a:gd name="connsiteY5" fmla="*/ 189869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8788 w 2366010"/>
              <a:gd name="connsiteY5" fmla="*/ 173797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32790 w 2366010"/>
              <a:gd name="connsiteY3" fmla="*/ 189664 h 5136311"/>
              <a:gd name="connsiteX4" fmla="*/ 1274918 w 2366010"/>
              <a:gd name="connsiteY4" fmla="*/ 194110 h 5136311"/>
              <a:gd name="connsiteX5" fmla="*/ 1758788 w 2366010"/>
              <a:gd name="connsiteY5" fmla="*/ 173797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366010" h="5136311">
                <a:moveTo>
                  <a:pt x="0" y="256648"/>
                </a:moveTo>
                <a:cubicBezTo>
                  <a:pt x="0" y="121456"/>
                  <a:pt x="101975" y="14401"/>
                  <a:pt x="237167" y="9321"/>
                </a:cubicBezTo>
                <a:cubicBezTo>
                  <a:pt x="333052" y="-1632"/>
                  <a:pt x="444023" y="-4013"/>
                  <a:pt x="520700" y="8052"/>
                </a:cubicBezTo>
                <a:cubicBezTo>
                  <a:pt x="570707" y="42977"/>
                  <a:pt x="486568" y="204269"/>
                  <a:pt x="732790" y="189664"/>
                </a:cubicBezTo>
                <a:cubicBezTo>
                  <a:pt x="889925" y="194321"/>
                  <a:pt x="1103918" y="196755"/>
                  <a:pt x="1274918" y="194110"/>
                </a:cubicBezTo>
                <a:cubicBezTo>
                  <a:pt x="1445918" y="191466"/>
                  <a:pt x="1661739" y="204383"/>
                  <a:pt x="1758788" y="173797"/>
                </a:cubicBezTo>
                <a:cubicBezTo>
                  <a:pt x="1855837" y="143211"/>
                  <a:pt x="1797125" y="37475"/>
                  <a:pt x="1857213" y="10594"/>
                </a:cubicBezTo>
                <a:cubicBezTo>
                  <a:pt x="1896981" y="-1049"/>
                  <a:pt x="2008907" y="688"/>
                  <a:pt x="2133923" y="4245"/>
                </a:cubicBezTo>
                <a:cubicBezTo>
                  <a:pt x="2258939" y="7802"/>
                  <a:pt x="2366010" y="121456"/>
                  <a:pt x="2366010" y="256648"/>
                </a:cubicBezTo>
                <a:lnTo>
                  <a:pt x="2366010" y="4891524"/>
                </a:lnTo>
                <a:cubicBezTo>
                  <a:pt x="2366010" y="5026716"/>
                  <a:pt x="2256415" y="5136311"/>
                  <a:pt x="2121223" y="5136311"/>
                </a:cubicBezTo>
                <a:lnTo>
                  <a:pt x="244787" y="5136311"/>
                </a:lnTo>
                <a:cubicBezTo>
                  <a:pt x="109595" y="5136311"/>
                  <a:pt x="0" y="5026716"/>
                  <a:pt x="0" y="4891524"/>
                </a:cubicBezTo>
                <a:lnTo>
                  <a:pt x="0" y="256648"/>
                </a:lnTo>
                <a:close/>
              </a:path>
            </a:pathLst>
          </a:custGeom>
          <a:solidFill>
            <a:schemeClr val="tx1"/>
          </a:solidFill>
        </p:spPr>
        <p:txBody>
          <a:bodyPr lIns="252000" tIns="612000" bIns="90000" anchor="t">
            <a:normAutofit/>
          </a:bodyPr>
          <a:lstStyle>
            <a:lvl1pPr marL="0" indent="0" algn="l">
              <a:buNone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192454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 X Zo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1908C951-434A-4DD1-AFA3-1AF87D70474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03086" y="1534810"/>
            <a:ext cx="3795555" cy="5334729"/>
          </a:xfrm>
          <a:custGeom>
            <a:avLst/>
            <a:gdLst>
              <a:gd name="connsiteX0" fmla="*/ 0 w 2366010"/>
              <a:gd name="connsiteY0" fmla="*/ 244787 h 5124450"/>
              <a:gd name="connsiteX1" fmla="*/ 244787 w 2366010"/>
              <a:gd name="connsiteY1" fmla="*/ 0 h 5124450"/>
              <a:gd name="connsiteX2" fmla="*/ 2121223 w 2366010"/>
              <a:gd name="connsiteY2" fmla="*/ 0 h 5124450"/>
              <a:gd name="connsiteX3" fmla="*/ 2366010 w 2366010"/>
              <a:gd name="connsiteY3" fmla="*/ 244787 h 5124450"/>
              <a:gd name="connsiteX4" fmla="*/ 2366010 w 2366010"/>
              <a:gd name="connsiteY4" fmla="*/ 4879663 h 5124450"/>
              <a:gd name="connsiteX5" fmla="*/ 2121223 w 2366010"/>
              <a:gd name="connsiteY5" fmla="*/ 5124450 h 5124450"/>
              <a:gd name="connsiteX6" fmla="*/ 244787 w 2366010"/>
              <a:gd name="connsiteY6" fmla="*/ 5124450 h 5124450"/>
              <a:gd name="connsiteX7" fmla="*/ 0 w 2366010"/>
              <a:gd name="connsiteY7" fmla="*/ 4879663 h 5124450"/>
              <a:gd name="connsiteX8" fmla="*/ 0 w 2366010"/>
              <a:gd name="connsiteY8" fmla="*/ 244787 h 5124450"/>
              <a:gd name="connsiteX0" fmla="*/ 0 w 2366010"/>
              <a:gd name="connsiteY0" fmla="*/ 244793 h 5124456"/>
              <a:gd name="connsiteX1" fmla="*/ 244787 w 2366010"/>
              <a:gd name="connsiteY1" fmla="*/ 6 h 5124456"/>
              <a:gd name="connsiteX2" fmla="*/ 659130 w 2366010"/>
              <a:gd name="connsiteY2" fmla="*/ 186696 h 5124456"/>
              <a:gd name="connsiteX3" fmla="*/ 2121223 w 2366010"/>
              <a:gd name="connsiteY3" fmla="*/ 6 h 5124456"/>
              <a:gd name="connsiteX4" fmla="*/ 2366010 w 2366010"/>
              <a:gd name="connsiteY4" fmla="*/ 244793 h 5124456"/>
              <a:gd name="connsiteX5" fmla="*/ 2366010 w 2366010"/>
              <a:gd name="connsiteY5" fmla="*/ 4879669 h 5124456"/>
              <a:gd name="connsiteX6" fmla="*/ 2121223 w 2366010"/>
              <a:gd name="connsiteY6" fmla="*/ 5124456 h 5124456"/>
              <a:gd name="connsiteX7" fmla="*/ 244787 w 2366010"/>
              <a:gd name="connsiteY7" fmla="*/ 5124456 h 5124456"/>
              <a:gd name="connsiteX8" fmla="*/ 0 w 2366010"/>
              <a:gd name="connsiteY8" fmla="*/ 4879669 h 5124456"/>
              <a:gd name="connsiteX9" fmla="*/ 0 w 2366010"/>
              <a:gd name="connsiteY9" fmla="*/ 244793 h 5124456"/>
              <a:gd name="connsiteX0" fmla="*/ 0 w 2366010"/>
              <a:gd name="connsiteY0" fmla="*/ 244794 h 5124457"/>
              <a:gd name="connsiteX1" fmla="*/ 244787 w 2366010"/>
              <a:gd name="connsiteY1" fmla="*/ 7 h 5124457"/>
              <a:gd name="connsiteX2" fmla="*/ 659130 w 2366010"/>
              <a:gd name="connsiteY2" fmla="*/ 186697 h 5124457"/>
              <a:gd name="connsiteX3" fmla="*/ 2121223 w 2366010"/>
              <a:gd name="connsiteY3" fmla="*/ 7 h 5124457"/>
              <a:gd name="connsiteX4" fmla="*/ 2366010 w 2366010"/>
              <a:gd name="connsiteY4" fmla="*/ 244794 h 5124457"/>
              <a:gd name="connsiteX5" fmla="*/ 2366010 w 2366010"/>
              <a:gd name="connsiteY5" fmla="*/ 4879670 h 5124457"/>
              <a:gd name="connsiteX6" fmla="*/ 2121223 w 2366010"/>
              <a:gd name="connsiteY6" fmla="*/ 5124457 h 5124457"/>
              <a:gd name="connsiteX7" fmla="*/ 244787 w 2366010"/>
              <a:gd name="connsiteY7" fmla="*/ 5124457 h 5124457"/>
              <a:gd name="connsiteX8" fmla="*/ 0 w 2366010"/>
              <a:gd name="connsiteY8" fmla="*/ 4879670 h 5124457"/>
              <a:gd name="connsiteX9" fmla="*/ 0 w 2366010"/>
              <a:gd name="connsiteY9" fmla="*/ 244794 h 5124457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6591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6591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7353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9704 h 5139367"/>
              <a:gd name="connsiteX1" fmla="*/ 244787 w 2366010"/>
              <a:gd name="connsiteY1" fmla="*/ 14917 h 5139367"/>
              <a:gd name="connsiteX2" fmla="*/ 499110 w 2366010"/>
              <a:gd name="connsiteY2" fmla="*/ 30158 h 5139367"/>
              <a:gd name="connsiteX3" fmla="*/ 735330 w 2366010"/>
              <a:gd name="connsiteY3" fmla="*/ 201607 h 5139367"/>
              <a:gd name="connsiteX4" fmla="*/ 2121223 w 2366010"/>
              <a:gd name="connsiteY4" fmla="*/ 14917 h 5139367"/>
              <a:gd name="connsiteX5" fmla="*/ 2366010 w 2366010"/>
              <a:gd name="connsiteY5" fmla="*/ 259704 h 5139367"/>
              <a:gd name="connsiteX6" fmla="*/ 2366010 w 2366010"/>
              <a:gd name="connsiteY6" fmla="*/ 4894580 h 5139367"/>
              <a:gd name="connsiteX7" fmla="*/ 2121223 w 2366010"/>
              <a:gd name="connsiteY7" fmla="*/ 5139367 h 5139367"/>
              <a:gd name="connsiteX8" fmla="*/ 244787 w 2366010"/>
              <a:gd name="connsiteY8" fmla="*/ 5139367 h 5139367"/>
              <a:gd name="connsiteX9" fmla="*/ 0 w 2366010"/>
              <a:gd name="connsiteY9" fmla="*/ 4894580 h 5139367"/>
              <a:gd name="connsiteX10" fmla="*/ 0 w 2366010"/>
              <a:gd name="connsiteY10" fmla="*/ 259704 h 5139367"/>
              <a:gd name="connsiteX0" fmla="*/ 0 w 2366010"/>
              <a:gd name="connsiteY0" fmla="*/ 255334 h 5134997"/>
              <a:gd name="connsiteX1" fmla="*/ 244787 w 2366010"/>
              <a:gd name="connsiteY1" fmla="*/ 10547 h 5134997"/>
              <a:gd name="connsiteX2" fmla="*/ 499110 w 2366010"/>
              <a:gd name="connsiteY2" fmla="*/ 25788 h 5134997"/>
              <a:gd name="connsiteX3" fmla="*/ 735330 w 2366010"/>
              <a:gd name="connsiteY3" fmla="*/ 197237 h 5134997"/>
              <a:gd name="connsiteX4" fmla="*/ 2121223 w 2366010"/>
              <a:gd name="connsiteY4" fmla="*/ 10547 h 5134997"/>
              <a:gd name="connsiteX5" fmla="*/ 2366010 w 2366010"/>
              <a:gd name="connsiteY5" fmla="*/ 255334 h 5134997"/>
              <a:gd name="connsiteX6" fmla="*/ 2366010 w 2366010"/>
              <a:gd name="connsiteY6" fmla="*/ 4890210 h 5134997"/>
              <a:gd name="connsiteX7" fmla="*/ 2121223 w 2366010"/>
              <a:gd name="connsiteY7" fmla="*/ 5134997 h 5134997"/>
              <a:gd name="connsiteX8" fmla="*/ 244787 w 2366010"/>
              <a:gd name="connsiteY8" fmla="*/ 5134997 h 5134997"/>
              <a:gd name="connsiteX9" fmla="*/ 0 w 2366010"/>
              <a:gd name="connsiteY9" fmla="*/ 4890210 h 5134997"/>
              <a:gd name="connsiteX10" fmla="*/ 0 w 2366010"/>
              <a:gd name="connsiteY10" fmla="*/ 255334 h 5134997"/>
              <a:gd name="connsiteX0" fmla="*/ 0 w 2366010"/>
              <a:gd name="connsiteY0" fmla="*/ 255334 h 5134997"/>
              <a:gd name="connsiteX1" fmla="*/ 244787 w 2366010"/>
              <a:gd name="connsiteY1" fmla="*/ 10547 h 5134997"/>
              <a:gd name="connsiteX2" fmla="*/ 499110 w 2366010"/>
              <a:gd name="connsiteY2" fmla="*/ 25788 h 5134997"/>
              <a:gd name="connsiteX3" fmla="*/ 731520 w 2366010"/>
              <a:gd name="connsiteY3" fmla="*/ 193427 h 5134997"/>
              <a:gd name="connsiteX4" fmla="*/ 2121223 w 2366010"/>
              <a:gd name="connsiteY4" fmla="*/ 10547 h 5134997"/>
              <a:gd name="connsiteX5" fmla="*/ 2366010 w 2366010"/>
              <a:gd name="connsiteY5" fmla="*/ 255334 h 5134997"/>
              <a:gd name="connsiteX6" fmla="*/ 2366010 w 2366010"/>
              <a:gd name="connsiteY6" fmla="*/ 4890210 h 5134997"/>
              <a:gd name="connsiteX7" fmla="*/ 2121223 w 2366010"/>
              <a:gd name="connsiteY7" fmla="*/ 5134997 h 5134997"/>
              <a:gd name="connsiteX8" fmla="*/ 244787 w 2366010"/>
              <a:gd name="connsiteY8" fmla="*/ 5134997 h 5134997"/>
              <a:gd name="connsiteX9" fmla="*/ 0 w 2366010"/>
              <a:gd name="connsiteY9" fmla="*/ 4890210 h 5134997"/>
              <a:gd name="connsiteX10" fmla="*/ 0 w 2366010"/>
              <a:gd name="connsiteY10" fmla="*/ 255334 h 5134997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152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152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914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914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1685 h 5131348"/>
              <a:gd name="connsiteX1" fmla="*/ 244787 w 2366010"/>
              <a:gd name="connsiteY1" fmla="*/ 6898 h 5131348"/>
              <a:gd name="connsiteX2" fmla="*/ 510540 w 2366010"/>
              <a:gd name="connsiteY2" fmla="*/ 10709 h 5131348"/>
              <a:gd name="connsiteX3" fmla="*/ 739140 w 2366010"/>
              <a:gd name="connsiteY3" fmla="*/ 189778 h 5131348"/>
              <a:gd name="connsiteX4" fmla="*/ 2121223 w 2366010"/>
              <a:gd name="connsiteY4" fmla="*/ 6898 h 5131348"/>
              <a:gd name="connsiteX5" fmla="*/ 2366010 w 2366010"/>
              <a:gd name="connsiteY5" fmla="*/ 251685 h 5131348"/>
              <a:gd name="connsiteX6" fmla="*/ 2366010 w 2366010"/>
              <a:gd name="connsiteY6" fmla="*/ 4886561 h 5131348"/>
              <a:gd name="connsiteX7" fmla="*/ 2121223 w 2366010"/>
              <a:gd name="connsiteY7" fmla="*/ 5131348 h 5131348"/>
              <a:gd name="connsiteX8" fmla="*/ 244787 w 2366010"/>
              <a:gd name="connsiteY8" fmla="*/ 5131348 h 5131348"/>
              <a:gd name="connsiteX9" fmla="*/ 0 w 2366010"/>
              <a:gd name="connsiteY9" fmla="*/ 4886561 h 5131348"/>
              <a:gd name="connsiteX10" fmla="*/ 0 w 2366010"/>
              <a:gd name="connsiteY10" fmla="*/ 251685 h 5131348"/>
              <a:gd name="connsiteX0" fmla="*/ 0 w 2366010"/>
              <a:gd name="connsiteY0" fmla="*/ 251685 h 5131348"/>
              <a:gd name="connsiteX1" fmla="*/ 244787 w 2366010"/>
              <a:gd name="connsiteY1" fmla="*/ 6898 h 5131348"/>
              <a:gd name="connsiteX2" fmla="*/ 510540 w 2366010"/>
              <a:gd name="connsiteY2" fmla="*/ 10709 h 5131348"/>
              <a:gd name="connsiteX3" fmla="*/ 727710 w 2366010"/>
              <a:gd name="connsiteY3" fmla="*/ 189778 h 5131348"/>
              <a:gd name="connsiteX4" fmla="*/ 2121223 w 2366010"/>
              <a:gd name="connsiteY4" fmla="*/ 6898 h 5131348"/>
              <a:gd name="connsiteX5" fmla="*/ 2366010 w 2366010"/>
              <a:gd name="connsiteY5" fmla="*/ 251685 h 5131348"/>
              <a:gd name="connsiteX6" fmla="*/ 2366010 w 2366010"/>
              <a:gd name="connsiteY6" fmla="*/ 4886561 h 5131348"/>
              <a:gd name="connsiteX7" fmla="*/ 2121223 w 2366010"/>
              <a:gd name="connsiteY7" fmla="*/ 5131348 h 5131348"/>
              <a:gd name="connsiteX8" fmla="*/ 244787 w 2366010"/>
              <a:gd name="connsiteY8" fmla="*/ 5131348 h 5131348"/>
              <a:gd name="connsiteX9" fmla="*/ 0 w 2366010"/>
              <a:gd name="connsiteY9" fmla="*/ 4886561 h 5131348"/>
              <a:gd name="connsiteX10" fmla="*/ 0 w 2366010"/>
              <a:gd name="connsiteY10" fmla="*/ 251685 h 5131348"/>
              <a:gd name="connsiteX0" fmla="*/ 0 w 2366010"/>
              <a:gd name="connsiteY0" fmla="*/ 255624 h 5135287"/>
              <a:gd name="connsiteX1" fmla="*/ 244787 w 2366010"/>
              <a:gd name="connsiteY1" fmla="*/ 10837 h 5135287"/>
              <a:gd name="connsiteX2" fmla="*/ 520700 w 2366010"/>
              <a:gd name="connsiteY2" fmla="*/ 7028 h 5135287"/>
              <a:gd name="connsiteX3" fmla="*/ 727710 w 2366010"/>
              <a:gd name="connsiteY3" fmla="*/ 193717 h 5135287"/>
              <a:gd name="connsiteX4" fmla="*/ 2121223 w 2366010"/>
              <a:gd name="connsiteY4" fmla="*/ 10837 h 5135287"/>
              <a:gd name="connsiteX5" fmla="*/ 2366010 w 2366010"/>
              <a:gd name="connsiteY5" fmla="*/ 255624 h 5135287"/>
              <a:gd name="connsiteX6" fmla="*/ 2366010 w 2366010"/>
              <a:gd name="connsiteY6" fmla="*/ 4890500 h 5135287"/>
              <a:gd name="connsiteX7" fmla="*/ 2121223 w 2366010"/>
              <a:gd name="connsiteY7" fmla="*/ 5135287 h 5135287"/>
              <a:gd name="connsiteX8" fmla="*/ 244787 w 2366010"/>
              <a:gd name="connsiteY8" fmla="*/ 5135287 h 5135287"/>
              <a:gd name="connsiteX9" fmla="*/ 0 w 2366010"/>
              <a:gd name="connsiteY9" fmla="*/ 4890500 h 5135287"/>
              <a:gd name="connsiteX10" fmla="*/ 0 w 2366010"/>
              <a:gd name="connsiteY10" fmla="*/ 255624 h 5135287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2121223 w 2366010"/>
              <a:gd name="connsiteY4" fmla="*/ 11860 h 5136310"/>
              <a:gd name="connsiteX5" fmla="*/ 2366010 w 2366010"/>
              <a:gd name="connsiteY5" fmla="*/ 256647 h 5136310"/>
              <a:gd name="connsiteX6" fmla="*/ 2366010 w 2366010"/>
              <a:gd name="connsiteY6" fmla="*/ 4891523 h 5136310"/>
              <a:gd name="connsiteX7" fmla="*/ 2121223 w 2366010"/>
              <a:gd name="connsiteY7" fmla="*/ 5136310 h 5136310"/>
              <a:gd name="connsiteX8" fmla="*/ 244787 w 2366010"/>
              <a:gd name="connsiteY8" fmla="*/ 5136310 h 5136310"/>
              <a:gd name="connsiteX9" fmla="*/ 0 w 2366010"/>
              <a:gd name="connsiteY9" fmla="*/ 4891523 h 5136310"/>
              <a:gd name="connsiteX10" fmla="*/ 0 w 2366010"/>
              <a:gd name="connsiteY10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2121223 w 2366010"/>
              <a:gd name="connsiteY4" fmla="*/ 11860 h 5136310"/>
              <a:gd name="connsiteX5" fmla="*/ 2366010 w 2366010"/>
              <a:gd name="connsiteY5" fmla="*/ 256647 h 5136310"/>
              <a:gd name="connsiteX6" fmla="*/ 2366010 w 2366010"/>
              <a:gd name="connsiteY6" fmla="*/ 4891523 h 5136310"/>
              <a:gd name="connsiteX7" fmla="*/ 2121223 w 2366010"/>
              <a:gd name="connsiteY7" fmla="*/ 5136310 h 5136310"/>
              <a:gd name="connsiteX8" fmla="*/ 244787 w 2366010"/>
              <a:gd name="connsiteY8" fmla="*/ 5136310 h 5136310"/>
              <a:gd name="connsiteX9" fmla="*/ 0 w 2366010"/>
              <a:gd name="connsiteY9" fmla="*/ 4891523 h 5136310"/>
              <a:gd name="connsiteX10" fmla="*/ 0 w 2366010"/>
              <a:gd name="connsiteY10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2381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58153 w 2366010"/>
              <a:gd name="connsiteY5" fmla="*/ 1375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5773 w 2366010"/>
              <a:gd name="connsiteY5" fmla="*/ 17823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73393 w 2366010"/>
              <a:gd name="connsiteY5" fmla="*/ 21125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0693 w 2366010"/>
              <a:gd name="connsiteY5" fmla="*/ 1883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0693 w 2366010"/>
              <a:gd name="connsiteY5" fmla="*/ 1883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8231 h 5137894"/>
              <a:gd name="connsiteX1" fmla="*/ 237167 w 2366010"/>
              <a:gd name="connsiteY1" fmla="*/ 10904 h 5137894"/>
              <a:gd name="connsiteX2" fmla="*/ 520700 w 2366010"/>
              <a:gd name="connsiteY2" fmla="*/ 9635 h 5137894"/>
              <a:gd name="connsiteX3" fmla="*/ 727710 w 2366010"/>
              <a:gd name="connsiteY3" fmla="*/ 196324 h 5137894"/>
              <a:gd name="connsiteX4" fmla="*/ 1364453 w 2366010"/>
              <a:gd name="connsiteY4" fmla="*/ 197597 h 5137894"/>
              <a:gd name="connsiteX5" fmla="*/ 1760693 w 2366010"/>
              <a:gd name="connsiteY5" fmla="*/ 189977 h 5137894"/>
              <a:gd name="connsiteX6" fmla="*/ 1877533 w 2366010"/>
              <a:gd name="connsiteY6" fmla="*/ 37577 h 5137894"/>
              <a:gd name="connsiteX7" fmla="*/ 2121223 w 2366010"/>
              <a:gd name="connsiteY7" fmla="*/ 13444 h 5137894"/>
              <a:gd name="connsiteX8" fmla="*/ 2366010 w 2366010"/>
              <a:gd name="connsiteY8" fmla="*/ 258231 h 5137894"/>
              <a:gd name="connsiteX9" fmla="*/ 2366010 w 2366010"/>
              <a:gd name="connsiteY9" fmla="*/ 4893107 h 5137894"/>
              <a:gd name="connsiteX10" fmla="*/ 2121223 w 2366010"/>
              <a:gd name="connsiteY10" fmla="*/ 5137894 h 5137894"/>
              <a:gd name="connsiteX11" fmla="*/ 244787 w 2366010"/>
              <a:gd name="connsiteY11" fmla="*/ 5137894 h 5137894"/>
              <a:gd name="connsiteX12" fmla="*/ 0 w 2366010"/>
              <a:gd name="connsiteY12" fmla="*/ 4893107 h 5137894"/>
              <a:gd name="connsiteX13" fmla="*/ 0 w 2366010"/>
              <a:gd name="connsiteY13" fmla="*/ 258231 h 5137894"/>
              <a:gd name="connsiteX0" fmla="*/ 0 w 2366010"/>
              <a:gd name="connsiteY0" fmla="*/ 258231 h 5137894"/>
              <a:gd name="connsiteX1" fmla="*/ 237167 w 2366010"/>
              <a:gd name="connsiteY1" fmla="*/ 10904 h 5137894"/>
              <a:gd name="connsiteX2" fmla="*/ 520700 w 2366010"/>
              <a:gd name="connsiteY2" fmla="*/ 9635 h 5137894"/>
              <a:gd name="connsiteX3" fmla="*/ 727710 w 2366010"/>
              <a:gd name="connsiteY3" fmla="*/ 196324 h 5137894"/>
              <a:gd name="connsiteX4" fmla="*/ 1364453 w 2366010"/>
              <a:gd name="connsiteY4" fmla="*/ 197597 h 5137894"/>
              <a:gd name="connsiteX5" fmla="*/ 1760693 w 2366010"/>
              <a:gd name="connsiteY5" fmla="*/ 189977 h 5137894"/>
              <a:gd name="connsiteX6" fmla="*/ 1877533 w 2366010"/>
              <a:gd name="connsiteY6" fmla="*/ 37577 h 5137894"/>
              <a:gd name="connsiteX7" fmla="*/ 2121223 w 2366010"/>
              <a:gd name="connsiteY7" fmla="*/ 13444 h 5137894"/>
              <a:gd name="connsiteX8" fmla="*/ 2366010 w 2366010"/>
              <a:gd name="connsiteY8" fmla="*/ 258231 h 5137894"/>
              <a:gd name="connsiteX9" fmla="*/ 2366010 w 2366010"/>
              <a:gd name="connsiteY9" fmla="*/ 4893107 h 5137894"/>
              <a:gd name="connsiteX10" fmla="*/ 2121223 w 2366010"/>
              <a:gd name="connsiteY10" fmla="*/ 5137894 h 5137894"/>
              <a:gd name="connsiteX11" fmla="*/ 244787 w 2366010"/>
              <a:gd name="connsiteY11" fmla="*/ 5137894 h 5137894"/>
              <a:gd name="connsiteX12" fmla="*/ 0 w 2366010"/>
              <a:gd name="connsiteY12" fmla="*/ 4893107 h 5137894"/>
              <a:gd name="connsiteX13" fmla="*/ 0 w 2366010"/>
              <a:gd name="connsiteY13" fmla="*/ 258231 h 5137894"/>
              <a:gd name="connsiteX0" fmla="*/ 0 w 2366010"/>
              <a:gd name="connsiteY0" fmla="*/ 263996 h 5143659"/>
              <a:gd name="connsiteX1" fmla="*/ 237167 w 2366010"/>
              <a:gd name="connsiteY1" fmla="*/ 16669 h 5143659"/>
              <a:gd name="connsiteX2" fmla="*/ 520700 w 2366010"/>
              <a:gd name="connsiteY2" fmla="*/ 15400 h 5143659"/>
              <a:gd name="connsiteX3" fmla="*/ 727710 w 2366010"/>
              <a:gd name="connsiteY3" fmla="*/ 202089 h 5143659"/>
              <a:gd name="connsiteX4" fmla="*/ 1364453 w 2366010"/>
              <a:gd name="connsiteY4" fmla="*/ 203362 h 5143659"/>
              <a:gd name="connsiteX5" fmla="*/ 1760693 w 2366010"/>
              <a:gd name="connsiteY5" fmla="*/ 195742 h 5143659"/>
              <a:gd name="connsiteX6" fmla="*/ 1864833 w 2366010"/>
              <a:gd name="connsiteY6" fmla="*/ 25562 h 5143659"/>
              <a:gd name="connsiteX7" fmla="*/ 2121223 w 2366010"/>
              <a:gd name="connsiteY7" fmla="*/ 19209 h 5143659"/>
              <a:gd name="connsiteX8" fmla="*/ 2366010 w 2366010"/>
              <a:gd name="connsiteY8" fmla="*/ 263996 h 5143659"/>
              <a:gd name="connsiteX9" fmla="*/ 2366010 w 2366010"/>
              <a:gd name="connsiteY9" fmla="*/ 4898872 h 5143659"/>
              <a:gd name="connsiteX10" fmla="*/ 2121223 w 2366010"/>
              <a:gd name="connsiteY10" fmla="*/ 5143659 h 5143659"/>
              <a:gd name="connsiteX11" fmla="*/ 244787 w 2366010"/>
              <a:gd name="connsiteY11" fmla="*/ 5143659 h 5143659"/>
              <a:gd name="connsiteX12" fmla="*/ 0 w 2366010"/>
              <a:gd name="connsiteY12" fmla="*/ 4898872 h 5143659"/>
              <a:gd name="connsiteX13" fmla="*/ 0 w 2366010"/>
              <a:gd name="connsiteY13" fmla="*/ 263996 h 5143659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364453 w 2366010"/>
              <a:gd name="connsiteY4" fmla="*/ 196014 h 5136311"/>
              <a:gd name="connsiteX5" fmla="*/ 1760693 w 2366010"/>
              <a:gd name="connsiteY5" fmla="*/ 188394 h 5136311"/>
              <a:gd name="connsiteX6" fmla="*/ 1864833 w 2366010"/>
              <a:gd name="connsiteY6" fmla="*/ 18214 h 5136311"/>
              <a:gd name="connsiteX7" fmla="*/ 2121223 w 2366010"/>
              <a:gd name="connsiteY7" fmla="*/ 11861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6069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60632 h 5140295"/>
              <a:gd name="connsiteX1" fmla="*/ 237167 w 2366010"/>
              <a:gd name="connsiteY1" fmla="*/ 13305 h 5140295"/>
              <a:gd name="connsiteX2" fmla="*/ 520700 w 2366010"/>
              <a:gd name="connsiteY2" fmla="*/ 12036 h 5140295"/>
              <a:gd name="connsiteX3" fmla="*/ 727710 w 2366010"/>
              <a:gd name="connsiteY3" fmla="*/ 198725 h 5140295"/>
              <a:gd name="connsiteX4" fmla="*/ 1364453 w 2366010"/>
              <a:gd name="connsiteY4" fmla="*/ 199998 h 5140295"/>
              <a:gd name="connsiteX5" fmla="*/ 1753073 w 2366010"/>
              <a:gd name="connsiteY5" fmla="*/ 192378 h 5140295"/>
              <a:gd name="connsiteX6" fmla="*/ 1857213 w 2366010"/>
              <a:gd name="connsiteY6" fmla="*/ 14578 h 5140295"/>
              <a:gd name="connsiteX7" fmla="*/ 2121223 w 2366010"/>
              <a:gd name="connsiteY7" fmla="*/ 15845 h 5140295"/>
              <a:gd name="connsiteX8" fmla="*/ 2366010 w 2366010"/>
              <a:gd name="connsiteY8" fmla="*/ 260632 h 5140295"/>
              <a:gd name="connsiteX9" fmla="*/ 2366010 w 2366010"/>
              <a:gd name="connsiteY9" fmla="*/ 4895508 h 5140295"/>
              <a:gd name="connsiteX10" fmla="*/ 2121223 w 2366010"/>
              <a:gd name="connsiteY10" fmla="*/ 5140295 h 5140295"/>
              <a:gd name="connsiteX11" fmla="*/ 244787 w 2366010"/>
              <a:gd name="connsiteY11" fmla="*/ 5140295 h 5140295"/>
              <a:gd name="connsiteX12" fmla="*/ 0 w 2366010"/>
              <a:gd name="connsiteY12" fmla="*/ 4895508 h 5140295"/>
              <a:gd name="connsiteX13" fmla="*/ 0 w 2366010"/>
              <a:gd name="connsiteY13" fmla="*/ 260632 h 5140295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3073 w 2366010"/>
              <a:gd name="connsiteY5" fmla="*/ 193915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59044 h 5138707"/>
              <a:gd name="connsiteX1" fmla="*/ 237167 w 2366010"/>
              <a:gd name="connsiteY1" fmla="*/ 11717 h 5138707"/>
              <a:gd name="connsiteX2" fmla="*/ 520700 w 2366010"/>
              <a:gd name="connsiteY2" fmla="*/ 10448 h 5138707"/>
              <a:gd name="connsiteX3" fmla="*/ 727710 w 2366010"/>
              <a:gd name="connsiteY3" fmla="*/ 197137 h 5138707"/>
              <a:gd name="connsiteX4" fmla="*/ 1364453 w 2366010"/>
              <a:gd name="connsiteY4" fmla="*/ 198410 h 5138707"/>
              <a:gd name="connsiteX5" fmla="*/ 1753073 w 2366010"/>
              <a:gd name="connsiteY5" fmla="*/ 190790 h 5138707"/>
              <a:gd name="connsiteX6" fmla="*/ 1857213 w 2366010"/>
              <a:gd name="connsiteY6" fmla="*/ 12990 h 5138707"/>
              <a:gd name="connsiteX7" fmla="*/ 2121223 w 2366010"/>
              <a:gd name="connsiteY7" fmla="*/ 14257 h 5138707"/>
              <a:gd name="connsiteX8" fmla="*/ 2366010 w 2366010"/>
              <a:gd name="connsiteY8" fmla="*/ 259044 h 5138707"/>
              <a:gd name="connsiteX9" fmla="*/ 2366010 w 2366010"/>
              <a:gd name="connsiteY9" fmla="*/ 4893920 h 5138707"/>
              <a:gd name="connsiteX10" fmla="*/ 2121223 w 2366010"/>
              <a:gd name="connsiteY10" fmla="*/ 5138707 h 5138707"/>
              <a:gd name="connsiteX11" fmla="*/ 244787 w 2366010"/>
              <a:gd name="connsiteY11" fmla="*/ 5138707 h 5138707"/>
              <a:gd name="connsiteX12" fmla="*/ 0 w 2366010"/>
              <a:gd name="connsiteY12" fmla="*/ 4893920 h 5138707"/>
              <a:gd name="connsiteX13" fmla="*/ 0 w 2366010"/>
              <a:gd name="connsiteY13" fmla="*/ 259044 h 5138707"/>
              <a:gd name="connsiteX0" fmla="*/ 0 w 2366010"/>
              <a:gd name="connsiteY0" fmla="*/ 259044 h 5138707"/>
              <a:gd name="connsiteX1" fmla="*/ 237167 w 2366010"/>
              <a:gd name="connsiteY1" fmla="*/ 11717 h 5138707"/>
              <a:gd name="connsiteX2" fmla="*/ 520700 w 2366010"/>
              <a:gd name="connsiteY2" fmla="*/ 10448 h 5138707"/>
              <a:gd name="connsiteX3" fmla="*/ 727710 w 2366010"/>
              <a:gd name="connsiteY3" fmla="*/ 197137 h 5138707"/>
              <a:gd name="connsiteX4" fmla="*/ 1364453 w 2366010"/>
              <a:gd name="connsiteY4" fmla="*/ 198410 h 5138707"/>
              <a:gd name="connsiteX5" fmla="*/ 1753073 w 2366010"/>
              <a:gd name="connsiteY5" fmla="*/ 190790 h 5138707"/>
              <a:gd name="connsiteX6" fmla="*/ 1857213 w 2366010"/>
              <a:gd name="connsiteY6" fmla="*/ 12990 h 5138707"/>
              <a:gd name="connsiteX7" fmla="*/ 2121223 w 2366010"/>
              <a:gd name="connsiteY7" fmla="*/ 14257 h 5138707"/>
              <a:gd name="connsiteX8" fmla="*/ 2366010 w 2366010"/>
              <a:gd name="connsiteY8" fmla="*/ 259044 h 5138707"/>
              <a:gd name="connsiteX9" fmla="*/ 2366010 w 2366010"/>
              <a:gd name="connsiteY9" fmla="*/ 4893920 h 5138707"/>
              <a:gd name="connsiteX10" fmla="*/ 2121223 w 2366010"/>
              <a:gd name="connsiteY10" fmla="*/ 5138707 h 5138707"/>
              <a:gd name="connsiteX11" fmla="*/ 244787 w 2366010"/>
              <a:gd name="connsiteY11" fmla="*/ 5138707 h 5138707"/>
              <a:gd name="connsiteX12" fmla="*/ 0 w 2366010"/>
              <a:gd name="connsiteY12" fmla="*/ 4893920 h 5138707"/>
              <a:gd name="connsiteX13" fmla="*/ 0 w 2366010"/>
              <a:gd name="connsiteY13" fmla="*/ 259044 h 5138707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3073 w 2366010"/>
              <a:gd name="connsiteY5" fmla="*/ 193915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5613 w 2366010"/>
              <a:gd name="connsiteY5" fmla="*/ 186299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5613 w 2366010"/>
              <a:gd name="connsiteY5" fmla="*/ 186299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1383 h 5141046"/>
              <a:gd name="connsiteX1" fmla="*/ 237167 w 2366010"/>
              <a:gd name="connsiteY1" fmla="*/ 14056 h 5141046"/>
              <a:gd name="connsiteX2" fmla="*/ 520700 w 2366010"/>
              <a:gd name="connsiteY2" fmla="*/ 12787 h 5141046"/>
              <a:gd name="connsiteX3" fmla="*/ 727710 w 2366010"/>
              <a:gd name="connsiteY3" fmla="*/ 199476 h 5141046"/>
              <a:gd name="connsiteX4" fmla="*/ 1364453 w 2366010"/>
              <a:gd name="connsiteY4" fmla="*/ 200749 h 5141046"/>
              <a:gd name="connsiteX5" fmla="*/ 1755613 w 2366010"/>
              <a:gd name="connsiteY5" fmla="*/ 185513 h 5141046"/>
              <a:gd name="connsiteX6" fmla="*/ 1857213 w 2366010"/>
              <a:gd name="connsiteY6" fmla="*/ 15329 h 5141046"/>
              <a:gd name="connsiteX7" fmla="*/ 2121223 w 2366010"/>
              <a:gd name="connsiteY7" fmla="*/ 16596 h 5141046"/>
              <a:gd name="connsiteX8" fmla="*/ 2366010 w 2366010"/>
              <a:gd name="connsiteY8" fmla="*/ 261383 h 5141046"/>
              <a:gd name="connsiteX9" fmla="*/ 2366010 w 2366010"/>
              <a:gd name="connsiteY9" fmla="*/ 4896259 h 5141046"/>
              <a:gd name="connsiteX10" fmla="*/ 2121223 w 2366010"/>
              <a:gd name="connsiteY10" fmla="*/ 5141046 h 5141046"/>
              <a:gd name="connsiteX11" fmla="*/ 244787 w 2366010"/>
              <a:gd name="connsiteY11" fmla="*/ 5141046 h 5141046"/>
              <a:gd name="connsiteX12" fmla="*/ 0 w 2366010"/>
              <a:gd name="connsiteY12" fmla="*/ 4896259 h 5141046"/>
              <a:gd name="connsiteX13" fmla="*/ 0 w 2366010"/>
              <a:gd name="connsiteY13" fmla="*/ 261383 h 5141046"/>
              <a:gd name="connsiteX0" fmla="*/ 0 w 2366010"/>
              <a:gd name="connsiteY0" fmla="*/ 261383 h 5141046"/>
              <a:gd name="connsiteX1" fmla="*/ 237167 w 2366010"/>
              <a:gd name="connsiteY1" fmla="*/ 14056 h 5141046"/>
              <a:gd name="connsiteX2" fmla="*/ 520700 w 2366010"/>
              <a:gd name="connsiteY2" fmla="*/ 12787 h 5141046"/>
              <a:gd name="connsiteX3" fmla="*/ 727710 w 2366010"/>
              <a:gd name="connsiteY3" fmla="*/ 199476 h 5141046"/>
              <a:gd name="connsiteX4" fmla="*/ 1364453 w 2366010"/>
              <a:gd name="connsiteY4" fmla="*/ 200749 h 5141046"/>
              <a:gd name="connsiteX5" fmla="*/ 1755613 w 2366010"/>
              <a:gd name="connsiteY5" fmla="*/ 185513 h 5141046"/>
              <a:gd name="connsiteX6" fmla="*/ 1857213 w 2366010"/>
              <a:gd name="connsiteY6" fmla="*/ 15329 h 5141046"/>
              <a:gd name="connsiteX7" fmla="*/ 2121223 w 2366010"/>
              <a:gd name="connsiteY7" fmla="*/ 16596 h 5141046"/>
              <a:gd name="connsiteX8" fmla="*/ 2366010 w 2366010"/>
              <a:gd name="connsiteY8" fmla="*/ 261383 h 5141046"/>
              <a:gd name="connsiteX9" fmla="*/ 2366010 w 2366010"/>
              <a:gd name="connsiteY9" fmla="*/ 4896259 h 5141046"/>
              <a:gd name="connsiteX10" fmla="*/ 2121223 w 2366010"/>
              <a:gd name="connsiteY10" fmla="*/ 5141046 h 5141046"/>
              <a:gd name="connsiteX11" fmla="*/ 244787 w 2366010"/>
              <a:gd name="connsiteY11" fmla="*/ 5141046 h 5141046"/>
              <a:gd name="connsiteX12" fmla="*/ 0 w 2366010"/>
              <a:gd name="connsiteY12" fmla="*/ 4896259 h 5141046"/>
              <a:gd name="connsiteX13" fmla="*/ 0 w 2366010"/>
              <a:gd name="connsiteY13" fmla="*/ 261383 h 5141046"/>
              <a:gd name="connsiteX0" fmla="*/ 0 w 2366010"/>
              <a:gd name="connsiteY0" fmla="*/ 266517 h 5146180"/>
              <a:gd name="connsiteX1" fmla="*/ 237167 w 2366010"/>
              <a:gd name="connsiteY1" fmla="*/ 19190 h 5146180"/>
              <a:gd name="connsiteX2" fmla="*/ 520700 w 2366010"/>
              <a:gd name="connsiteY2" fmla="*/ 17921 h 5146180"/>
              <a:gd name="connsiteX3" fmla="*/ 727710 w 2366010"/>
              <a:gd name="connsiteY3" fmla="*/ 204610 h 5146180"/>
              <a:gd name="connsiteX4" fmla="*/ 1364453 w 2366010"/>
              <a:gd name="connsiteY4" fmla="*/ 205883 h 5146180"/>
              <a:gd name="connsiteX5" fmla="*/ 1755613 w 2366010"/>
              <a:gd name="connsiteY5" fmla="*/ 190647 h 5146180"/>
              <a:gd name="connsiteX6" fmla="*/ 1857213 w 2366010"/>
              <a:gd name="connsiteY6" fmla="*/ 20463 h 5146180"/>
              <a:gd name="connsiteX7" fmla="*/ 2133923 w 2366010"/>
              <a:gd name="connsiteY7" fmla="*/ 14114 h 5146180"/>
              <a:gd name="connsiteX8" fmla="*/ 2366010 w 2366010"/>
              <a:gd name="connsiteY8" fmla="*/ 266517 h 5146180"/>
              <a:gd name="connsiteX9" fmla="*/ 2366010 w 2366010"/>
              <a:gd name="connsiteY9" fmla="*/ 4901393 h 5146180"/>
              <a:gd name="connsiteX10" fmla="*/ 2121223 w 2366010"/>
              <a:gd name="connsiteY10" fmla="*/ 5146180 h 5146180"/>
              <a:gd name="connsiteX11" fmla="*/ 244787 w 2366010"/>
              <a:gd name="connsiteY11" fmla="*/ 5146180 h 5146180"/>
              <a:gd name="connsiteX12" fmla="*/ 0 w 2366010"/>
              <a:gd name="connsiteY12" fmla="*/ 4901393 h 5146180"/>
              <a:gd name="connsiteX13" fmla="*/ 0 w 2366010"/>
              <a:gd name="connsiteY13" fmla="*/ 266517 h 5146180"/>
              <a:gd name="connsiteX0" fmla="*/ 0 w 2366010"/>
              <a:gd name="connsiteY0" fmla="*/ 266517 h 5146180"/>
              <a:gd name="connsiteX1" fmla="*/ 237167 w 2366010"/>
              <a:gd name="connsiteY1" fmla="*/ 19190 h 5146180"/>
              <a:gd name="connsiteX2" fmla="*/ 520700 w 2366010"/>
              <a:gd name="connsiteY2" fmla="*/ 17921 h 5146180"/>
              <a:gd name="connsiteX3" fmla="*/ 727710 w 2366010"/>
              <a:gd name="connsiteY3" fmla="*/ 204610 h 5146180"/>
              <a:gd name="connsiteX4" fmla="*/ 1364453 w 2366010"/>
              <a:gd name="connsiteY4" fmla="*/ 205883 h 5146180"/>
              <a:gd name="connsiteX5" fmla="*/ 1755613 w 2366010"/>
              <a:gd name="connsiteY5" fmla="*/ 190647 h 5146180"/>
              <a:gd name="connsiteX6" fmla="*/ 1857213 w 2366010"/>
              <a:gd name="connsiteY6" fmla="*/ 20463 h 5146180"/>
              <a:gd name="connsiteX7" fmla="*/ 2133923 w 2366010"/>
              <a:gd name="connsiteY7" fmla="*/ 14114 h 5146180"/>
              <a:gd name="connsiteX8" fmla="*/ 2366010 w 2366010"/>
              <a:gd name="connsiteY8" fmla="*/ 266517 h 5146180"/>
              <a:gd name="connsiteX9" fmla="*/ 2366010 w 2366010"/>
              <a:gd name="connsiteY9" fmla="*/ 4901393 h 5146180"/>
              <a:gd name="connsiteX10" fmla="*/ 2121223 w 2366010"/>
              <a:gd name="connsiteY10" fmla="*/ 5146180 h 5146180"/>
              <a:gd name="connsiteX11" fmla="*/ 244787 w 2366010"/>
              <a:gd name="connsiteY11" fmla="*/ 5146180 h 5146180"/>
              <a:gd name="connsiteX12" fmla="*/ 0 w 2366010"/>
              <a:gd name="connsiteY12" fmla="*/ 4901393 h 5146180"/>
              <a:gd name="connsiteX13" fmla="*/ 0 w 2366010"/>
              <a:gd name="connsiteY13" fmla="*/ 266517 h 5146180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364453 w 2366010"/>
              <a:gd name="connsiteY4" fmla="*/ 207009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3708 w 2366010"/>
              <a:gd name="connsiteY5" fmla="*/ 189869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3708 w 2366010"/>
              <a:gd name="connsiteY5" fmla="*/ 189869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8788 w 2366010"/>
              <a:gd name="connsiteY5" fmla="*/ 173797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32790 w 2366010"/>
              <a:gd name="connsiteY3" fmla="*/ 189664 h 5136311"/>
              <a:gd name="connsiteX4" fmla="*/ 1274918 w 2366010"/>
              <a:gd name="connsiteY4" fmla="*/ 194110 h 5136311"/>
              <a:gd name="connsiteX5" fmla="*/ 1758788 w 2366010"/>
              <a:gd name="connsiteY5" fmla="*/ 173797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18234 w 2384244"/>
              <a:gd name="connsiteY0" fmla="*/ 256648 h 5136311"/>
              <a:gd name="connsiteX1" fmla="*/ 255401 w 2384244"/>
              <a:gd name="connsiteY1" fmla="*/ 9321 h 5136311"/>
              <a:gd name="connsiteX2" fmla="*/ 538934 w 2384244"/>
              <a:gd name="connsiteY2" fmla="*/ 8052 h 5136311"/>
              <a:gd name="connsiteX3" fmla="*/ 751024 w 2384244"/>
              <a:gd name="connsiteY3" fmla="*/ 189664 h 5136311"/>
              <a:gd name="connsiteX4" fmla="*/ 1293152 w 2384244"/>
              <a:gd name="connsiteY4" fmla="*/ 194110 h 5136311"/>
              <a:gd name="connsiteX5" fmla="*/ 1777022 w 2384244"/>
              <a:gd name="connsiteY5" fmla="*/ 173797 h 5136311"/>
              <a:gd name="connsiteX6" fmla="*/ 1875447 w 2384244"/>
              <a:gd name="connsiteY6" fmla="*/ 10594 h 5136311"/>
              <a:gd name="connsiteX7" fmla="*/ 2152157 w 2384244"/>
              <a:gd name="connsiteY7" fmla="*/ 4245 h 5136311"/>
              <a:gd name="connsiteX8" fmla="*/ 2384244 w 2384244"/>
              <a:gd name="connsiteY8" fmla="*/ 256648 h 5136311"/>
              <a:gd name="connsiteX9" fmla="*/ 2384244 w 2384244"/>
              <a:gd name="connsiteY9" fmla="*/ 4891524 h 5136311"/>
              <a:gd name="connsiteX10" fmla="*/ 2139457 w 2384244"/>
              <a:gd name="connsiteY10" fmla="*/ 5136311 h 5136311"/>
              <a:gd name="connsiteX11" fmla="*/ 263021 w 2384244"/>
              <a:gd name="connsiteY11" fmla="*/ 5136311 h 5136311"/>
              <a:gd name="connsiteX12" fmla="*/ 18234 w 2384244"/>
              <a:gd name="connsiteY12" fmla="*/ 4891524 h 5136311"/>
              <a:gd name="connsiteX13" fmla="*/ 0 w 2384244"/>
              <a:gd name="connsiteY13" fmla="*/ 3346754 h 5136311"/>
              <a:gd name="connsiteX14" fmla="*/ 18234 w 2384244"/>
              <a:gd name="connsiteY14" fmla="*/ 256648 h 5136311"/>
              <a:gd name="connsiteX0" fmla="*/ 18234 w 2384244"/>
              <a:gd name="connsiteY0" fmla="*/ 334285 h 5213948"/>
              <a:gd name="connsiteX1" fmla="*/ 255401 w 2384244"/>
              <a:gd name="connsiteY1" fmla="*/ 86958 h 5213948"/>
              <a:gd name="connsiteX2" fmla="*/ 538934 w 2384244"/>
              <a:gd name="connsiteY2" fmla="*/ 85689 h 5213948"/>
              <a:gd name="connsiteX3" fmla="*/ 751024 w 2384244"/>
              <a:gd name="connsiteY3" fmla="*/ 267301 h 5213948"/>
              <a:gd name="connsiteX4" fmla="*/ 1293152 w 2384244"/>
              <a:gd name="connsiteY4" fmla="*/ 271747 h 5213948"/>
              <a:gd name="connsiteX5" fmla="*/ 1777022 w 2384244"/>
              <a:gd name="connsiteY5" fmla="*/ 251434 h 5213948"/>
              <a:gd name="connsiteX6" fmla="*/ 1875447 w 2384244"/>
              <a:gd name="connsiteY6" fmla="*/ 88231 h 5213948"/>
              <a:gd name="connsiteX7" fmla="*/ 2152157 w 2384244"/>
              <a:gd name="connsiteY7" fmla="*/ 81882 h 5213948"/>
              <a:gd name="connsiteX8" fmla="*/ 2384244 w 2384244"/>
              <a:gd name="connsiteY8" fmla="*/ 334285 h 5213948"/>
              <a:gd name="connsiteX9" fmla="*/ 2379641 w 2384244"/>
              <a:gd name="connsiteY9" fmla="*/ 3424391 h 5213948"/>
              <a:gd name="connsiteX10" fmla="*/ 2384244 w 2384244"/>
              <a:gd name="connsiteY10" fmla="*/ 4969161 h 5213948"/>
              <a:gd name="connsiteX11" fmla="*/ 2139457 w 2384244"/>
              <a:gd name="connsiteY11" fmla="*/ 5213948 h 5213948"/>
              <a:gd name="connsiteX12" fmla="*/ 263021 w 2384244"/>
              <a:gd name="connsiteY12" fmla="*/ 5213948 h 5213948"/>
              <a:gd name="connsiteX13" fmla="*/ 18234 w 2384244"/>
              <a:gd name="connsiteY13" fmla="*/ 4969161 h 5213948"/>
              <a:gd name="connsiteX14" fmla="*/ 0 w 2384244"/>
              <a:gd name="connsiteY14" fmla="*/ 3424391 h 5213948"/>
              <a:gd name="connsiteX15" fmla="*/ 18234 w 2384244"/>
              <a:gd name="connsiteY15" fmla="*/ 334285 h 5213948"/>
              <a:gd name="connsiteX0" fmla="*/ 18234 w 2384244"/>
              <a:gd name="connsiteY0" fmla="*/ 256648 h 5136311"/>
              <a:gd name="connsiteX1" fmla="*/ 255401 w 2384244"/>
              <a:gd name="connsiteY1" fmla="*/ 9321 h 5136311"/>
              <a:gd name="connsiteX2" fmla="*/ 538934 w 2384244"/>
              <a:gd name="connsiteY2" fmla="*/ 8052 h 5136311"/>
              <a:gd name="connsiteX3" fmla="*/ 751024 w 2384244"/>
              <a:gd name="connsiteY3" fmla="*/ 189664 h 5136311"/>
              <a:gd name="connsiteX4" fmla="*/ 1293152 w 2384244"/>
              <a:gd name="connsiteY4" fmla="*/ 194110 h 5136311"/>
              <a:gd name="connsiteX5" fmla="*/ 1777022 w 2384244"/>
              <a:gd name="connsiteY5" fmla="*/ 173797 h 5136311"/>
              <a:gd name="connsiteX6" fmla="*/ 1875447 w 2384244"/>
              <a:gd name="connsiteY6" fmla="*/ 10594 h 5136311"/>
              <a:gd name="connsiteX7" fmla="*/ 2152157 w 2384244"/>
              <a:gd name="connsiteY7" fmla="*/ 4245 h 5136311"/>
              <a:gd name="connsiteX8" fmla="*/ 2384244 w 2384244"/>
              <a:gd name="connsiteY8" fmla="*/ 256648 h 5136311"/>
              <a:gd name="connsiteX9" fmla="*/ 2379641 w 2384244"/>
              <a:gd name="connsiteY9" fmla="*/ 3346754 h 5136311"/>
              <a:gd name="connsiteX10" fmla="*/ 2384244 w 2384244"/>
              <a:gd name="connsiteY10" fmla="*/ 4891524 h 5136311"/>
              <a:gd name="connsiteX11" fmla="*/ 2139457 w 2384244"/>
              <a:gd name="connsiteY11" fmla="*/ 5136311 h 5136311"/>
              <a:gd name="connsiteX12" fmla="*/ 263021 w 2384244"/>
              <a:gd name="connsiteY12" fmla="*/ 5136311 h 5136311"/>
              <a:gd name="connsiteX13" fmla="*/ 18234 w 2384244"/>
              <a:gd name="connsiteY13" fmla="*/ 4891524 h 5136311"/>
              <a:gd name="connsiteX14" fmla="*/ 0 w 2384244"/>
              <a:gd name="connsiteY14" fmla="*/ 3346754 h 5136311"/>
              <a:gd name="connsiteX15" fmla="*/ 18234 w 2384244"/>
              <a:gd name="connsiteY15" fmla="*/ 256648 h 5136311"/>
              <a:gd name="connsiteX0" fmla="*/ 18234 w 2384244"/>
              <a:gd name="connsiteY0" fmla="*/ 256648 h 5136311"/>
              <a:gd name="connsiteX1" fmla="*/ 255401 w 2384244"/>
              <a:gd name="connsiteY1" fmla="*/ 9321 h 5136311"/>
              <a:gd name="connsiteX2" fmla="*/ 538934 w 2384244"/>
              <a:gd name="connsiteY2" fmla="*/ 8052 h 5136311"/>
              <a:gd name="connsiteX3" fmla="*/ 751024 w 2384244"/>
              <a:gd name="connsiteY3" fmla="*/ 189664 h 5136311"/>
              <a:gd name="connsiteX4" fmla="*/ 1293152 w 2384244"/>
              <a:gd name="connsiteY4" fmla="*/ 194110 h 5136311"/>
              <a:gd name="connsiteX5" fmla="*/ 1777022 w 2384244"/>
              <a:gd name="connsiteY5" fmla="*/ 173797 h 5136311"/>
              <a:gd name="connsiteX6" fmla="*/ 1875447 w 2384244"/>
              <a:gd name="connsiteY6" fmla="*/ 10594 h 5136311"/>
              <a:gd name="connsiteX7" fmla="*/ 2152157 w 2384244"/>
              <a:gd name="connsiteY7" fmla="*/ 4245 h 5136311"/>
              <a:gd name="connsiteX8" fmla="*/ 2384244 w 2384244"/>
              <a:gd name="connsiteY8" fmla="*/ 256648 h 5136311"/>
              <a:gd name="connsiteX9" fmla="*/ 2379641 w 2384244"/>
              <a:gd name="connsiteY9" fmla="*/ 3346754 h 5136311"/>
              <a:gd name="connsiteX10" fmla="*/ 2384244 w 2384244"/>
              <a:gd name="connsiteY10" fmla="*/ 4891524 h 5136311"/>
              <a:gd name="connsiteX11" fmla="*/ 2139457 w 2384244"/>
              <a:gd name="connsiteY11" fmla="*/ 5136311 h 5136311"/>
              <a:gd name="connsiteX12" fmla="*/ 263021 w 2384244"/>
              <a:gd name="connsiteY12" fmla="*/ 5136311 h 5136311"/>
              <a:gd name="connsiteX13" fmla="*/ 18234 w 2384244"/>
              <a:gd name="connsiteY13" fmla="*/ 4891524 h 5136311"/>
              <a:gd name="connsiteX14" fmla="*/ 0 w 2384244"/>
              <a:gd name="connsiteY14" fmla="*/ 3346754 h 5136311"/>
              <a:gd name="connsiteX15" fmla="*/ 18234 w 2384244"/>
              <a:gd name="connsiteY15" fmla="*/ 256648 h 5136311"/>
              <a:gd name="connsiteX0" fmla="*/ 18234 w 2384244"/>
              <a:gd name="connsiteY0" fmla="*/ 256648 h 5136311"/>
              <a:gd name="connsiteX1" fmla="*/ 255401 w 2384244"/>
              <a:gd name="connsiteY1" fmla="*/ 9321 h 5136311"/>
              <a:gd name="connsiteX2" fmla="*/ 538934 w 2384244"/>
              <a:gd name="connsiteY2" fmla="*/ 8052 h 5136311"/>
              <a:gd name="connsiteX3" fmla="*/ 751024 w 2384244"/>
              <a:gd name="connsiteY3" fmla="*/ 189664 h 5136311"/>
              <a:gd name="connsiteX4" fmla="*/ 1293152 w 2384244"/>
              <a:gd name="connsiteY4" fmla="*/ 194110 h 5136311"/>
              <a:gd name="connsiteX5" fmla="*/ 1777022 w 2384244"/>
              <a:gd name="connsiteY5" fmla="*/ 173797 h 5136311"/>
              <a:gd name="connsiteX6" fmla="*/ 1875447 w 2384244"/>
              <a:gd name="connsiteY6" fmla="*/ 10594 h 5136311"/>
              <a:gd name="connsiteX7" fmla="*/ 2152157 w 2384244"/>
              <a:gd name="connsiteY7" fmla="*/ 4245 h 5136311"/>
              <a:gd name="connsiteX8" fmla="*/ 2384244 w 2384244"/>
              <a:gd name="connsiteY8" fmla="*/ 256648 h 5136311"/>
              <a:gd name="connsiteX9" fmla="*/ 2379641 w 2384244"/>
              <a:gd name="connsiteY9" fmla="*/ 3346754 h 5136311"/>
              <a:gd name="connsiteX10" fmla="*/ 2384244 w 2384244"/>
              <a:gd name="connsiteY10" fmla="*/ 4891524 h 5136311"/>
              <a:gd name="connsiteX11" fmla="*/ 2139457 w 2384244"/>
              <a:gd name="connsiteY11" fmla="*/ 5136311 h 5136311"/>
              <a:gd name="connsiteX12" fmla="*/ 263021 w 2384244"/>
              <a:gd name="connsiteY12" fmla="*/ 5136311 h 5136311"/>
              <a:gd name="connsiteX13" fmla="*/ 18234 w 2384244"/>
              <a:gd name="connsiteY13" fmla="*/ 4891524 h 5136311"/>
              <a:gd name="connsiteX14" fmla="*/ 0 w 2384244"/>
              <a:gd name="connsiteY14" fmla="*/ 3346754 h 5136311"/>
              <a:gd name="connsiteX15" fmla="*/ 18234 w 2384244"/>
              <a:gd name="connsiteY15" fmla="*/ 256648 h 5136311"/>
              <a:gd name="connsiteX0" fmla="*/ 18234 w 2384244"/>
              <a:gd name="connsiteY0" fmla="*/ 256648 h 5136311"/>
              <a:gd name="connsiteX1" fmla="*/ 255401 w 2384244"/>
              <a:gd name="connsiteY1" fmla="*/ 9321 h 5136311"/>
              <a:gd name="connsiteX2" fmla="*/ 538934 w 2384244"/>
              <a:gd name="connsiteY2" fmla="*/ 8052 h 5136311"/>
              <a:gd name="connsiteX3" fmla="*/ 751024 w 2384244"/>
              <a:gd name="connsiteY3" fmla="*/ 189664 h 5136311"/>
              <a:gd name="connsiteX4" fmla="*/ 1293152 w 2384244"/>
              <a:gd name="connsiteY4" fmla="*/ 194110 h 5136311"/>
              <a:gd name="connsiteX5" fmla="*/ 1777022 w 2384244"/>
              <a:gd name="connsiteY5" fmla="*/ 173797 h 5136311"/>
              <a:gd name="connsiteX6" fmla="*/ 1875447 w 2384244"/>
              <a:gd name="connsiteY6" fmla="*/ 10594 h 5136311"/>
              <a:gd name="connsiteX7" fmla="*/ 2152157 w 2384244"/>
              <a:gd name="connsiteY7" fmla="*/ 4245 h 5136311"/>
              <a:gd name="connsiteX8" fmla="*/ 2384244 w 2384244"/>
              <a:gd name="connsiteY8" fmla="*/ 256648 h 5136311"/>
              <a:gd name="connsiteX9" fmla="*/ 2379641 w 2384244"/>
              <a:gd name="connsiteY9" fmla="*/ 3346754 h 5136311"/>
              <a:gd name="connsiteX10" fmla="*/ 2384244 w 2384244"/>
              <a:gd name="connsiteY10" fmla="*/ 4891524 h 5136311"/>
              <a:gd name="connsiteX11" fmla="*/ 2139457 w 2384244"/>
              <a:gd name="connsiteY11" fmla="*/ 5136311 h 5136311"/>
              <a:gd name="connsiteX12" fmla="*/ 263021 w 2384244"/>
              <a:gd name="connsiteY12" fmla="*/ 5136311 h 5136311"/>
              <a:gd name="connsiteX13" fmla="*/ 0 w 2384244"/>
              <a:gd name="connsiteY13" fmla="*/ 3346754 h 5136311"/>
              <a:gd name="connsiteX14" fmla="*/ 18234 w 2384244"/>
              <a:gd name="connsiteY14" fmla="*/ 256648 h 5136311"/>
              <a:gd name="connsiteX0" fmla="*/ 18234 w 2384244"/>
              <a:gd name="connsiteY0" fmla="*/ 256648 h 5136311"/>
              <a:gd name="connsiteX1" fmla="*/ 255401 w 2384244"/>
              <a:gd name="connsiteY1" fmla="*/ 9321 h 5136311"/>
              <a:gd name="connsiteX2" fmla="*/ 538934 w 2384244"/>
              <a:gd name="connsiteY2" fmla="*/ 8052 h 5136311"/>
              <a:gd name="connsiteX3" fmla="*/ 751024 w 2384244"/>
              <a:gd name="connsiteY3" fmla="*/ 189664 h 5136311"/>
              <a:gd name="connsiteX4" fmla="*/ 1293152 w 2384244"/>
              <a:gd name="connsiteY4" fmla="*/ 194110 h 5136311"/>
              <a:gd name="connsiteX5" fmla="*/ 1777022 w 2384244"/>
              <a:gd name="connsiteY5" fmla="*/ 173797 h 5136311"/>
              <a:gd name="connsiteX6" fmla="*/ 1875447 w 2384244"/>
              <a:gd name="connsiteY6" fmla="*/ 10594 h 5136311"/>
              <a:gd name="connsiteX7" fmla="*/ 2152157 w 2384244"/>
              <a:gd name="connsiteY7" fmla="*/ 4245 h 5136311"/>
              <a:gd name="connsiteX8" fmla="*/ 2384244 w 2384244"/>
              <a:gd name="connsiteY8" fmla="*/ 256648 h 5136311"/>
              <a:gd name="connsiteX9" fmla="*/ 2379641 w 2384244"/>
              <a:gd name="connsiteY9" fmla="*/ 3346754 h 5136311"/>
              <a:gd name="connsiteX10" fmla="*/ 2384244 w 2384244"/>
              <a:gd name="connsiteY10" fmla="*/ 4891524 h 5136311"/>
              <a:gd name="connsiteX11" fmla="*/ 2139457 w 2384244"/>
              <a:gd name="connsiteY11" fmla="*/ 5136311 h 5136311"/>
              <a:gd name="connsiteX12" fmla="*/ 0 w 2384244"/>
              <a:gd name="connsiteY12" fmla="*/ 3346754 h 5136311"/>
              <a:gd name="connsiteX13" fmla="*/ 18234 w 2384244"/>
              <a:gd name="connsiteY13" fmla="*/ 256648 h 5136311"/>
              <a:gd name="connsiteX0" fmla="*/ 18234 w 2384244"/>
              <a:gd name="connsiteY0" fmla="*/ 256648 h 4891524"/>
              <a:gd name="connsiteX1" fmla="*/ 255401 w 2384244"/>
              <a:gd name="connsiteY1" fmla="*/ 9321 h 4891524"/>
              <a:gd name="connsiteX2" fmla="*/ 538934 w 2384244"/>
              <a:gd name="connsiteY2" fmla="*/ 8052 h 4891524"/>
              <a:gd name="connsiteX3" fmla="*/ 751024 w 2384244"/>
              <a:gd name="connsiteY3" fmla="*/ 189664 h 4891524"/>
              <a:gd name="connsiteX4" fmla="*/ 1293152 w 2384244"/>
              <a:gd name="connsiteY4" fmla="*/ 194110 h 4891524"/>
              <a:gd name="connsiteX5" fmla="*/ 1777022 w 2384244"/>
              <a:gd name="connsiteY5" fmla="*/ 173797 h 4891524"/>
              <a:gd name="connsiteX6" fmla="*/ 1875447 w 2384244"/>
              <a:gd name="connsiteY6" fmla="*/ 10594 h 4891524"/>
              <a:gd name="connsiteX7" fmla="*/ 2152157 w 2384244"/>
              <a:gd name="connsiteY7" fmla="*/ 4245 h 4891524"/>
              <a:gd name="connsiteX8" fmla="*/ 2384244 w 2384244"/>
              <a:gd name="connsiteY8" fmla="*/ 256648 h 4891524"/>
              <a:gd name="connsiteX9" fmla="*/ 2379641 w 2384244"/>
              <a:gd name="connsiteY9" fmla="*/ 3346754 h 4891524"/>
              <a:gd name="connsiteX10" fmla="*/ 2384244 w 2384244"/>
              <a:gd name="connsiteY10" fmla="*/ 4891524 h 4891524"/>
              <a:gd name="connsiteX11" fmla="*/ 0 w 2384244"/>
              <a:gd name="connsiteY11" fmla="*/ 3346754 h 4891524"/>
              <a:gd name="connsiteX12" fmla="*/ 18234 w 2384244"/>
              <a:gd name="connsiteY12" fmla="*/ 256648 h 4891524"/>
              <a:gd name="connsiteX0" fmla="*/ 18234 w 2384244"/>
              <a:gd name="connsiteY0" fmla="*/ 256648 h 3733017"/>
              <a:gd name="connsiteX1" fmla="*/ 255401 w 2384244"/>
              <a:gd name="connsiteY1" fmla="*/ 9321 h 3733017"/>
              <a:gd name="connsiteX2" fmla="*/ 538934 w 2384244"/>
              <a:gd name="connsiteY2" fmla="*/ 8052 h 3733017"/>
              <a:gd name="connsiteX3" fmla="*/ 751024 w 2384244"/>
              <a:gd name="connsiteY3" fmla="*/ 189664 h 3733017"/>
              <a:gd name="connsiteX4" fmla="*/ 1293152 w 2384244"/>
              <a:gd name="connsiteY4" fmla="*/ 194110 h 3733017"/>
              <a:gd name="connsiteX5" fmla="*/ 1777022 w 2384244"/>
              <a:gd name="connsiteY5" fmla="*/ 173797 h 3733017"/>
              <a:gd name="connsiteX6" fmla="*/ 1875447 w 2384244"/>
              <a:gd name="connsiteY6" fmla="*/ 10594 h 3733017"/>
              <a:gd name="connsiteX7" fmla="*/ 2152157 w 2384244"/>
              <a:gd name="connsiteY7" fmla="*/ 4245 h 3733017"/>
              <a:gd name="connsiteX8" fmla="*/ 2384244 w 2384244"/>
              <a:gd name="connsiteY8" fmla="*/ 256648 h 3733017"/>
              <a:gd name="connsiteX9" fmla="*/ 2379641 w 2384244"/>
              <a:gd name="connsiteY9" fmla="*/ 3346754 h 3733017"/>
              <a:gd name="connsiteX10" fmla="*/ 0 w 2384244"/>
              <a:gd name="connsiteY10" fmla="*/ 3346754 h 3733017"/>
              <a:gd name="connsiteX11" fmla="*/ 18234 w 2384244"/>
              <a:gd name="connsiteY11" fmla="*/ 256648 h 3733017"/>
              <a:gd name="connsiteX0" fmla="*/ 18234 w 2384244"/>
              <a:gd name="connsiteY0" fmla="*/ 256648 h 3576698"/>
              <a:gd name="connsiteX1" fmla="*/ 255401 w 2384244"/>
              <a:gd name="connsiteY1" fmla="*/ 9321 h 3576698"/>
              <a:gd name="connsiteX2" fmla="*/ 538934 w 2384244"/>
              <a:gd name="connsiteY2" fmla="*/ 8052 h 3576698"/>
              <a:gd name="connsiteX3" fmla="*/ 751024 w 2384244"/>
              <a:gd name="connsiteY3" fmla="*/ 189664 h 3576698"/>
              <a:gd name="connsiteX4" fmla="*/ 1293152 w 2384244"/>
              <a:gd name="connsiteY4" fmla="*/ 194110 h 3576698"/>
              <a:gd name="connsiteX5" fmla="*/ 1777022 w 2384244"/>
              <a:gd name="connsiteY5" fmla="*/ 173797 h 3576698"/>
              <a:gd name="connsiteX6" fmla="*/ 1875447 w 2384244"/>
              <a:gd name="connsiteY6" fmla="*/ 10594 h 3576698"/>
              <a:gd name="connsiteX7" fmla="*/ 2152157 w 2384244"/>
              <a:gd name="connsiteY7" fmla="*/ 4245 h 3576698"/>
              <a:gd name="connsiteX8" fmla="*/ 2384244 w 2384244"/>
              <a:gd name="connsiteY8" fmla="*/ 256648 h 3576698"/>
              <a:gd name="connsiteX9" fmla="*/ 2379641 w 2384244"/>
              <a:gd name="connsiteY9" fmla="*/ 3346754 h 3576698"/>
              <a:gd name="connsiteX10" fmla="*/ 0 w 2384244"/>
              <a:gd name="connsiteY10" fmla="*/ 3346754 h 3576698"/>
              <a:gd name="connsiteX11" fmla="*/ 18234 w 2384244"/>
              <a:gd name="connsiteY11" fmla="*/ 256648 h 3576698"/>
              <a:gd name="connsiteX0" fmla="*/ 18234 w 2384244"/>
              <a:gd name="connsiteY0" fmla="*/ 256648 h 3366131"/>
              <a:gd name="connsiteX1" fmla="*/ 255401 w 2384244"/>
              <a:gd name="connsiteY1" fmla="*/ 9321 h 3366131"/>
              <a:gd name="connsiteX2" fmla="*/ 538934 w 2384244"/>
              <a:gd name="connsiteY2" fmla="*/ 8052 h 3366131"/>
              <a:gd name="connsiteX3" fmla="*/ 751024 w 2384244"/>
              <a:gd name="connsiteY3" fmla="*/ 189664 h 3366131"/>
              <a:gd name="connsiteX4" fmla="*/ 1293152 w 2384244"/>
              <a:gd name="connsiteY4" fmla="*/ 194110 h 3366131"/>
              <a:gd name="connsiteX5" fmla="*/ 1777022 w 2384244"/>
              <a:gd name="connsiteY5" fmla="*/ 173797 h 3366131"/>
              <a:gd name="connsiteX6" fmla="*/ 1875447 w 2384244"/>
              <a:gd name="connsiteY6" fmla="*/ 10594 h 3366131"/>
              <a:gd name="connsiteX7" fmla="*/ 2152157 w 2384244"/>
              <a:gd name="connsiteY7" fmla="*/ 4245 h 3366131"/>
              <a:gd name="connsiteX8" fmla="*/ 2384244 w 2384244"/>
              <a:gd name="connsiteY8" fmla="*/ 256648 h 3366131"/>
              <a:gd name="connsiteX9" fmla="*/ 2379641 w 2384244"/>
              <a:gd name="connsiteY9" fmla="*/ 3346754 h 3366131"/>
              <a:gd name="connsiteX10" fmla="*/ 0 w 2384244"/>
              <a:gd name="connsiteY10" fmla="*/ 3346754 h 3366131"/>
              <a:gd name="connsiteX11" fmla="*/ 18234 w 2384244"/>
              <a:gd name="connsiteY11" fmla="*/ 256648 h 3366131"/>
              <a:gd name="connsiteX0" fmla="*/ 18234 w 2384244"/>
              <a:gd name="connsiteY0" fmla="*/ 256648 h 3366131"/>
              <a:gd name="connsiteX1" fmla="*/ 255401 w 2384244"/>
              <a:gd name="connsiteY1" fmla="*/ 9321 h 3366131"/>
              <a:gd name="connsiteX2" fmla="*/ 538934 w 2384244"/>
              <a:gd name="connsiteY2" fmla="*/ 8052 h 3366131"/>
              <a:gd name="connsiteX3" fmla="*/ 751024 w 2384244"/>
              <a:gd name="connsiteY3" fmla="*/ 189664 h 3366131"/>
              <a:gd name="connsiteX4" fmla="*/ 1293152 w 2384244"/>
              <a:gd name="connsiteY4" fmla="*/ 194110 h 3366131"/>
              <a:gd name="connsiteX5" fmla="*/ 1777022 w 2384244"/>
              <a:gd name="connsiteY5" fmla="*/ 173797 h 3366131"/>
              <a:gd name="connsiteX6" fmla="*/ 1875447 w 2384244"/>
              <a:gd name="connsiteY6" fmla="*/ 10594 h 3366131"/>
              <a:gd name="connsiteX7" fmla="*/ 2152157 w 2384244"/>
              <a:gd name="connsiteY7" fmla="*/ 4245 h 3366131"/>
              <a:gd name="connsiteX8" fmla="*/ 2384244 w 2384244"/>
              <a:gd name="connsiteY8" fmla="*/ 256648 h 3366131"/>
              <a:gd name="connsiteX9" fmla="*/ 2379641 w 2384244"/>
              <a:gd name="connsiteY9" fmla="*/ 3346754 h 3366131"/>
              <a:gd name="connsiteX10" fmla="*/ 0 w 2384244"/>
              <a:gd name="connsiteY10" fmla="*/ 3346754 h 3366131"/>
              <a:gd name="connsiteX11" fmla="*/ 18234 w 2384244"/>
              <a:gd name="connsiteY11" fmla="*/ 256648 h 3366131"/>
              <a:gd name="connsiteX0" fmla="*/ 18234 w 2384244"/>
              <a:gd name="connsiteY0" fmla="*/ 256648 h 3349443"/>
              <a:gd name="connsiteX1" fmla="*/ 255401 w 2384244"/>
              <a:gd name="connsiteY1" fmla="*/ 9321 h 3349443"/>
              <a:gd name="connsiteX2" fmla="*/ 538934 w 2384244"/>
              <a:gd name="connsiteY2" fmla="*/ 8052 h 3349443"/>
              <a:gd name="connsiteX3" fmla="*/ 751024 w 2384244"/>
              <a:gd name="connsiteY3" fmla="*/ 189664 h 3349443"/>
              <a:gd name="connsiteX4" fmla="*/ 1293152 w 2384244"/>
              <a:gd name="connsiteY4" fmla="*/ 194110 h 3349443"/>
              <a:gd name="connsiteX5" fmla="*/ 1777022 w 2384244"/>
              <a:gd name="connsiteY5" fmla="*/ 173797 h 3349443"/>
              <a:gd name="connsiteX6" fmla="*/ 1875447 w 2384244"/>
              <a:gd name="connsiteY6" fmla="*/ 10594 h 3349443"/>
              <a:gd name="connsiteX7" fmla="*/ 2152157 w 2384244"/>
              <a:gd name="connsiteY7" fmla="*/ 4245 h 3349443"/>
              <a:gd name="connsiteX8" fmla="*/ 2384244 w 2384244"/>
              <a:gd name="connsiteY8" fmla="*/ 256648 h 3349443"/>
              <a:gd name="connsiteX9" fmla="*/ 2379641 w 2384244"/>
              <a:gd name="connsiteY9" fmla="*/ 3346754 h 3349443"/>
              <a:gd name="connsiteX10" fmla="*/ 0 w 2384244"/>
              <a:gd name="connsiteY10" fmla="*/ 3346754 h 3349443"/>
              <a:gd name="connsiteX11" fmla="*/ 18234 w 2384244"/>
              <a:gd name="connsiteY11" fmla="*/ 256648 h 3349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84244" h="3349443">
                <a:moveTo>
                  <a:pt x="18234" y="256648"/>
                </a:moveTo>
                <a:cubicBezTo>
                  <a:pt x="18234" y="121456"/>
                  <a:pt x="120209" y="14401"/>
                  <a:pt x="255401" y="9321"/>
                </a:cubicBezTo>
                <a:cubicBezTo>
                  <a:pt x="351286" y="-1632"/>
                  <a:pt x="462257" y="-4013"/>
                  <a:pt x="538934" y="8052"/>
                </a:cubicBezTo>
                <a:cubicBezTo>
                  <a:pt x="588941" y="42977"/>
                  <a:pt x="504802" y="204269"/>
                  <a:pt x="751024" y="189664"/>
                </a:cubicBezTo>
                <a:cubicBezTo>
                  <a:pt x="908159" y="194321"/>
                  <a:pt x="1122152" y="196755"/>
                  <a:pt x="1293152" y="194110"/>
                </a:cubicBezTo>
                <a:cubicBezTo>
                  <a:pt x="1464152" y="191466"/>
                  <a:pt x="1679973" y="204383"/>
                  <a:pt x="1777022" y="173797"/>
                </a:cubicBezTo>
                <a:cubicBezTo>
                  <a:pt x="1874071" y="143211"/>
                  <a:pt x="1815359" y="37475"/>
                  <a:pt x="1875447" y="10594"/>
                </a:cubicBezTo>
                <a:cubicBezTo>
                  <a:pt x="1915215" y="-1049"/>
                  <a:pt x="2027141" y="688"/>
                  <a:pt x="2152157" y="4245"/>
                </a:cubicBezTo>
                <a:cubicBezTo>
                  <a:pt x="2277173" y="7802"/>
                  <a:pt x="2373683" y="57529"/>
                  <a:pt x="2384244" y="256648"/>
                </a:cubicBezTo>
                <a:cubicBezTo>
                  <a:pt x="2382710" y="1286683"/>
                  <a:pt x="2381175" y="2316719"/>
                  <a:pt x="2379641" y="3346754"/>
                </a:cubicBezTo>
                <a:cubicBezTo>
                  <a:pt x="2383433" y="3351451"/>
                  <a:pt x="1520" y="3349029"/>
                  <a:pt x="0" y="3346754"/>
                </a:cubicBezTo>
                <a:lnTo>
                  <a:pt x="18234" y="256648"/>
                </a:lnTo>
                <a:close/>
              </a:path>
            </a:pathLst>
          </a:custGeom>
          <a:solidFill>
            <a:schemeClr val="tx1"/>
          </a:solidFill>
        </p:spPr>
        <p:txBody>
          <a:bodyPr lIns="252000" tIns="612000" bIns="90000" anchor="t">
            <a:normAutofit/>
          </a:bodyPr>
          <a:lstStyle>
            <a:lvl1pPr marL="0" indent="0" algn="l">
              <a:buNone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225893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BDEBE99-BA7C-4A77-B9B3-C3E2B94B23B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620962" y="1463041"/>
            <a:ext cx="2220277" cy="3930014"/>
          </a:xfrm>
          <a:prstGeom prst="rect">
            <a:avLst/>
          </a:prstGeom>
          <a:solidFill>
            <a:schemeClr val="tx1"/>
          </a:solidFill>
        </p:spPr>
        <p:txBody>
          <a:bodyPr lIns="216000" tIns="21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04180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cboo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01FD7D-D544-4772-B580-7DC1E624342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8183" y="2235200"/>
            <a:ext cx="5503817" cy="4622800"/>
          </a:xfrm>
          <a:prstGeom prst="rect">
            <a:avLst/>
          </a:prstGeom>
          <a:solidFill>
            <a:schemeClr val="tx1"/>
          </a:solidFill>
        </p:spPr>
        <p:txBody>
          <a:bodyPr lIns="396000" tIns="1476000" rIns="72000" bIns="72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36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410748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cbook Zo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01FD7D-D544-4772-B580-7DC1E624342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43040" y="1745672"/>
            <a:ext cx="5661660" cy="3567545"/>
          </a:xfrm>
          <a:prstGeom prst="rect">
            <a:avLst/>
          </a:prstGeom>
          <a:solidFill>
            <a:schemeClr val="tx1"/>
          </a:solidFill>
        </p:spPr>
        <p:txBody>
          <a:bodyPr lIns="396000" tIns="1476000" rIns="72000" bIns="72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36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883383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ll XPS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01FD7D-D544-4772-B580-7DC1E624342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501" y="1380445"/>
            <a:ext cx="6540499" cy="3681412"/>
          </a:xfrm>
          <a:prstGeom prst="rect">
            <a:avLst/>
          </a:prstGeom>
          <a:solidFill>
            <a:schemeClr val="tx1"/>
          </a:solidFill>
        </p:spPr>
        <p:txBody>
          <a:bodyPr lIns="396000" tIns="1476000" rIns="72000" bIns="72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36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143128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Wat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6F9079A-40FC-45CA-B075-1C157417CDD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657987" y="2600960"/>
            <a:ext cx="1327149" cy="1651804"/>
          </a:xfrm>
          <a:prstGeom prst="rect">
            <a:avLst/>
          </a:prstGeom>
          <a:solidFill>
            <a:schemeClr val="tx1"/>
          </a:solidFill>
        </p:spPr>
        <p:txBody>
          <a:bodyPr lIns="108000" tIns="108000" rIns="108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12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758164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Watch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A3C18045-4E97-4F51-A09F-D85E0CDDEC5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506874" y="2217581"/>
            <a:ext cx="1938270" cy="2422838"/>
          </a:xfrm>
          <a:prstGeom prst="rect">
            <a:avLst/>
          </a:prstGeom>
          <a:solidFill>
            <a:schemeClr val="tx1"/>
          </a:solidFill>
        </p:spPr>
        <p:txBody>
          <a:bodyPr lIns="180000" tIns="1044000" rIns="72000" bIns="72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24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425798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orola Moto 3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60C29C-669A-4435-98F7-08E7CA3CB23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097712" y="2143919"/>
            <a:ext cx="2568575" cy="2568575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lang="fr-FR" sz="20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r>
              <a:rPr lang="fr-FR"/>
              <a:t>Click to add 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152953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sung Galaxy S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11B93FC0-473A-4AAF-9633-2ACB63BDC73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560320" y="1024891"/>
            <a:ext cx="2335530" cy="4802886"/>
          </a:xfrm>
          <a:prstGeom prst="roundRect">
            <a:avLst>
              <a:gd name="adj" fmla="val 9054"/>
            </a:avLst>
          </a:prstGeom>
          <a:solidFill>
            <a:schemeClr val="tx1"/>
          </a:solidFill>
        </p:spPr>
        <p:txBody>
          <a:bodyPr lIns="216000" tIns="21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7046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29179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sung Galaxy S8 Zo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11B93FC0-473A-4AAF-9633-2ACB63BDC73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68400" y="1558290"/>
            <a:ext cx="3867150" cy="5325110"/>
          </a:xfrm>
          <a:custGeom>
            <a:avLst/>
            <a:gdLst>
              <a:gd name="connsiteX0" fmla="*/ 0 w 3854450"/>
              <a:gd name="connsiteY0" fmla="*/ 348982 h 7926459"/>
              <a:gd name="connsiteX1" fmla="*/ 348982 w 3854450"/>
              <a:gd name="connsiteY1" fmla="*/ 0 h 7926459"/>
              <a:gd name="connsiteX2" fmla="*/ 3505468 w 3854450"/>
              <a:gd name="connsiteY2" fmla="*/ 0 h 7926459"/>
              <a:gd name="connsiteX3" fmla="*/ 3854450 w 3854450"/>
              <a:gd name="connsiteY3" fmla="*/ 348982 h 7926459"/>
              <a:gd name="connsiteX4" fmla="*/ 3854450 w 3854450"/>
              <a:gd name="connsiteY4" fmla="*/ 7577477 h 7926459"/>
              <a:gd name="connsiteX5" fmla="*/ 3505468 w 3854450"/>
              <a:gd name="connsiteY5" fmla="*/ 7926459 h 7926459"/>
              <a:gd name="connsiteX6" fmla="*/ 348982 w 3854450"/>
              <a:gd name="connsiteY6" fmla="*/ 7926459 h 7926459"/>
              <a:gd name="connsiteX7" fmla="*/ 0 w 3854450"/>
              <a:gd name="connsiteY7" fmla="*/ 7577477 h 7926459"/>
              <a:gd name="connsiteX8" fmla="*/ 0 w 3854450"/>
              <a:gd name="connsiteY8" fmla="*/ 348982 h 7926459"/>
              <a:gd name="connsiteX0" fmla="*/ 12700 w 3867150"/>
              <a:gd name="connsiteY0" fmla="*/ 348982 h 7926459"/>
              <a:gd name="connsiteX1" fmla="*/ 361682 w 3867150"/>
              <a:gd name="connsiteY1" fmla="*/ 0 h 7926459"/>
              <a:gd name="connsiteX2" fmla="*/ 3518168 w 3867150"/>
              <a:gd name="connsiteY2" fmla="*/ 0 h 7926459"/>
              <a:gd name="connsiteX3" fmla="*/ 3867150 w 3867150"/>
              <a:gd name="connsiteY3" fmla="*/ 348982 h 7926459"/>
              <a:gd name="connsiteX4" fmla="*/ 3867150 w 3867150"/>
              <a:gd name="connsiteY4" fmla="*/ 7577477 h 7926459"/>
              <a:gd name="connsiteX5" fmla="*/ 3518168 w 3867150"/>
              <a:gd name="connsiteY5" fmla="*/ 7926459 h 7926459"/>
              <a:gd name="connsiteX6" fmla="*/ 361682 w 3867150"/>
              <a:gd name="connsiteY6" fmla="*/ 7926459 h 7926459"/>
              <a:gd name="connsiteX7" fmla="*/ 12700 w 3867150"/>
              <a:gd name="connsiteY7" fmla="*/ 7577477 h 7926459"/>
              <a:gd name="connsiteX8" fmla="*/ 0 w 3867150"/>
              <a:gd name="connsiteY8" fmla="*/ 5299710 h 7926459"/>
              <a:gd name="connsiteX9" fmla="*/ 12700 w 3867150"/>
              <a:gd name="connsiteY9" fmla="*/ 348982 h 7926459"/>
              <a:gd name="connsiteX0" fmla="*/ 12700 w 3867150"/>
              <a:gd name="connsiteY0" fmla="*/ 348982 h 7926459"/>
              <a:gd name="connsiteX1" fmla="*/ 361682 w 3867150"/>
              <a:gd name="connsiteY1" fmla="*/ 0 h 7926459"/>
              <a:gd name="connsiteX2" fmla="*/ 3518168 w 3867150"/>
              <a:gd name="connsiteY2" fmla="*/ 0 h 7926459"/>
              <a:gd name="connsiteX3" fmla="*/ 3867150 w 3867150"/>
              <a:gd name="connsiteY3" fmla="*/ 348982 h 7926459"/>
              <a:gd name="connsiteX4" fmla="*/ 3860800 w 3867150"/>
              <a:gd name="connsiteY4" fmla="*/ 5325110 h 7926459"/>
              <a:gd name="connsiteX5" fmla="*/ 3867150 w 3867150"/>
              <a:gd name="connsiteY5" fmla="*/ 7577477 h 7926459"/>
              <a:gd name="connsiteX6" fmla="*/ 3518168 w 3867150"/>
              <a:gd name="connsiteY6" fmla="*/ 7926459 h 7926459"/>
              <a:gd name="connsiteX7" fmla="*/ 361682 w 3867150"/>
              <a:gd name="connsiteY7" fmla="*/ 7926459 h 7926459"/>
              <a:gd name="connsiteX8" fmla="*/ 12700 w 3867150"/>
              <a:gd name="connsiteY8" fmla="*/ 7577477 h 7926459"/>
              <a:gd name="connsiteX9" fmla="*/ 0 w 3867150"/>
              <a:gd name="connsiteY9" fmla="*/ 5299710 h 7926459"/>
              <a:gd name="connsiteX10" fmla="*/ 12700 w 3867150"/>
              <a:gd name="connsiteY10" fmla="*/ 348982 h 7926459"/>
              <a:gd name="connsiteX0" fmla="*/ 12700 w 3886723"/>
              <a:gd name="connsiteY0" fmla="*/ 348982 h 7926459"/>
              <a:gd name="connsiteX1" fmla="*/ 361682 w 3886723"/>
              <a:gd name="connsiteY1" fmla="*/ 0 h 7926459"/>
              <a:gd name="connsiteX2" fmla="*/ 3518168 w 3886723"/>
              <a:gd name="connsiteY2" fmla="*/ 0 h 7926459"/>
              <a:gd name="connsiteX3" fmla="*/ 3867150 w 3886723"/>
              <a:gd name="connsiteY3" fmla="*/ 348982 h 7926459"/>
              <a:gd name="connsiteX4" fmla="*/ 3860800 w 3886723"/>
              <a:gd name="connsiteY4" fmla="*/ 5325110 h 7926459"/>
              <a:gd name="connsiteX5" fmla="*/ 3518168 w 3886723"/>
              <a:gd name="connsiteY5" fmla="*/ 7926459 h 7926459"/>
              <a:gd name="connsiteX6" fmla="*/ 361682 w 3886723"/>
              <a:gd name="connsiteY6" fmla="*/ 7926459 h 7926459"/>
              <a:gd name="connsiteX7" fmla="*/ 12700 w 3886723"/>
              <a:gd name="connsiteY7" fmla="*/ 7577477 h 7926459"/>
              <a:gd name="connsiteX8" fmla="*/ 0 w 3886723"/>
              <a:gd name="connsiteY8" fmla="*/ 5299710 h 7926459"/>
              <a:gd name="connsiteX9" fmla="*/ 12700 w 3886723"/>
              <a:gd name="connsiteY9" fmla="*/ 348982 h 7926459"/>
              <a:gd name="connsiteX0" fmla="*/ 12700 w 3867150"/>
              <a:gd name="connsiteY0" fmla="*/ 348982 h 7926459"/>
              <a:gd name="connsiteX1" fmla="*/ 361682 w 3867150"/>
              <a:gd name="connsiteY1" fmla="*/ 0 h 7926459"/>
              <a:gd name="connsiteX2" fmla="*/ 3518168 w 3867150"/>
              <a:gd name="connsiteY2" fmla="*/ 0 h 7926459"/>
              <a:gd name="connsiteX3" fmla="*/ 3867150 w 3867150"/>
              <a:gd name="connsiteY3" fmla="*/ 348982 h 7926459"/>
              <a:gd name="connsiteX4" fmla="*/ 3860800 w 3867150"/>
              <a:gd name="connsiteY4" fmla="*/ 5325110 h 7926459"/>
              <a:gd name="connsiteX5" fmla="*/ 361682 w 3867150"/>
              <a:gd name="connsiteY5" fmla="*/ 7926459 h 7926459"/>
              <a:gd name="connsiteX6" fmla="*/ 12700 w 3867150"/>
              <a:gd name="connsiteY6" fmla="*/ 7577477 h 7926459"/>
              <a:gd name="connsiteX7" fmla="*/ 0 w 3867150"/>
              <a:gd name="connsiteY7" fmla="*/ 5299710 h 7926459"/>
              <a:gd name="connsiteX8" fmla="*/ 12700 w 3867150"/>
              <a:gd name="connsiteY8" fmla="*/ 348982 h 7926459"/>
              <a:gd name="connsiteX0" fmla="*/ 12700 w 3867150"/>
              <a:gd name="connsiteY0" fmla="*/ 348982 h 7577489"/>
              <a:gd name="connsiteX1" fmla="*/ 361682 w 3867150"/>
              <a:gd name="connsiteY1" fmla="*/ 0 h 7577489"/>
              <a:gd name="connsiteX2" fmla="*/ 3518168 w 3867150"/>
              <a:gd name="connsiteY2" fmla="*/ 0 h 7577489"/>
              <a:gd name="connsiteX3" fmla="*/ 3867150 w 3867150"/>
              <a:gd name="connsiteY3" fmla="*/ 348982 h 7577489"/>
              <a:gd name="connsiteX4" fmla="*/ 3860800 w 3867150"/>
              <a:gd name="connsiteY4" fmla="*/ 5325110 h 7577489"/>
              <a:gd name="connsiteX5" fmla="*/ 12700 w 3867150"/>
              <a:gd name="connsiteY5" fmla="*/ 7577477 h 7577489"/>
              <a:gd name="connsiteX6" fmla="*/ 0 w 3867150"/>
              <a:gd name="connsiteY6" fmla="*/ 5299710 h 7577489"/>
              <a:gd name="connsiteX7" fmla="*/ 12700 w 3867150"/>
              <a:gd name="connsiteY7" fmla="*/ 348982 h 7577489"/>
              <a:gd name="connsiteX0" fmla="*/ 12700 w 3867150"/>
              <a:gd name="connsiteY0" fmla="*/ 348982 h 5932961"/>
              <a:gd name="connsiteX1" fmla="*/ 361682 w 3867150"/>
              <a:gd name="connsiteY1" fmla="*/ 0 h 5932961"/>
              <a:gd name="connsiteX2" fmla="*/ 3518168 w 3867150"/>
              <a:gd name="connsiteY2" fmla="*/ 0 h 5932961"/>
              <a:gd name="connsiteX3" fmla="*/ 3867150 w 3867150"/>
              <a:gd name="connsiteY3" fmla="*/ 348982 h 5932961"/>
              <a:gd name="connsiteX4" fmla="*/ 3860800 w 3867150"/>
              <a:gd name="connsiteY4" fmla="*/ 5325110 h 5932961"/>
              <a:gd name="connsiteX5" fmla="*/ 0 w 3867150"/>
              <a:gd name="connsiteY5" fmla="*/ 5299710 h 5932961"/>
              <a:gd name="connsiteX6" fmla="*/ 12700 w 3867150"/>
              <a:gd name="connsiteY6" fmla="*/ 348982 h 5932961"/>
              <a:gd name="connsiteX0" fmla="*/ 12700 w 3867150"/>
              <a:gd name="connsiteY0" fmla="*/ 348982 h 5697434"/>
              <a:gd name="connsiteX1" fmla="*/ 361682 w 3867150"/>
              <a:gd name="connsiteY1" fmla="*/ 0 h 5697434"/>
              <a:gd name="connsiteX2" fmla="*/ 3518168 w 3867150"/>
              <a:gd name="connsiteY2" fmla="*/ 0 h 5697434"/>
              <a:gd name="connsiteX3" fmla="*/ 3867150 w 3867150"/>
              <a:gd name="connsiteY3" fmla="*/ 348982 h 5697434"/>
              <a:gd name="connsiteX4" fmla="*/ 3860800 w 3867150"/>
              <a:gd name="connsiteY4" fmla="*/ 5325110 h 5697434"/>
              <a:gd name="connsiteX5" fmla="*/ 0 w 3867150"/>
              <a:gd name="connsiteY5" fmla="*/ 5299710 h 5697434"/>
              <a:gd name="connsiteX6" fmla="*/ 12700 w 3867150"/>
              <a:gd name="connsiteY6" fmla="*/ 348982 h 5697434"/>
              <a:gd name="connsiteX0" fmla="*/ 12700 w 3867150"/>
              <a:gd name="connsiteY0" fmla="*/ 348982 h 5348214"/>
              <a:gd name="connsiteX1" fmla="*/ 361682 w 3867150"/>
              <a:gd name="connsiteY1" fmla="*/ 0 h 5348214"/>
              <a:gd name="connsiteX2" fmla="*/ 3518168 w 3867150"/>
              <a:gd name="connsiteY2" fmla="*/ 0 h 5348214"/>
              <a:gd name="connsiteX3" fmla="*/ 3867150 w 3867150"/>
              <a:gd name="connsiteY3" fmla="*/ 348982 h 5348214"/>
              <a:gd name="connsiteX4" fmla="*/ 3860800 w 3867150"/>
              <a:gd name="connsiteY4" fmla="*/ 5325110 h 5348214"/>
              <a:gd name="connsiteX5" fmla="*/ 0 w 3867150"/>
              <a:gd name="connsiteY5" fmla="*/ 5299710 h 5348214"/>
              <a:gd name="connsiteX6" fmla="*/ 12700 w 3867150"/>
              <a:gd name="connsiteY6" fmla="*/ 348982 h 5348214"/>
              <a:gd name="connsiteX0" fmla="*/ 12700 w 3867150"/>
              <a:gd name="connsiteY0" fmla="*/ 348982 h 5353474"/>
              <a:gd name="connsiteX1" fmla="*/ 361682 w 3867150"/>
              <a:gd name="connsiteY1" fmla="*/ 0 h 5353474"/>
              <a:gd name="connsiteX2" fmla="*/ 3518168 w 3867150"/>
              <a:gd name="connsiteY2" fmla="*/ 0 h 5353474"/>
              <a:gd name="connsiteX3" fmla="*/ 3867150 w 3867150"/>
              <a:gd name="connsiteY3" fmla="*/ 348982 h 5353474"/>
              <a:gd name="connsiteX4" fmla="*/ 3860800 w 3867150"/>
              <a:gd name="connsiteY4" fmla="*/ 5325110 h 5353474"/>
              <a:gd name="connsiteX5" fmla="*/ 0 w 3867150"/>
              <a:gd name="connsiteY5" fmla="*/ 5312410 h 5353474"/>
              <a:gd name="connsiteX6" fmla="*/ 12700 w 3867150"/>
              <a:gd name="connsiteY6" fmla="*/ 348982 h 5353474"/>
              <a:gd name="connsiteX0" fmla="*/ 12700 w 3867150"/>
              <a:gd name="connsiteY0" fmla="*/ 348982 h 5340388"/>
              <a:gd name="connsiteX1" fmla="*/ 361682 w 3867150"/>
              <a:gd name="connsiteY1" fmla="*/ 0 h 5340388"/>
              <a:gd name="connsiteX2" fmla="*/ 3518168 w 3867150"/>
              <a:gd name="connsiteY2" fmla="*/ 0 h 5340388"/>
              <a:gd name="connsiteX3" fmla="*/ 3867150 w 3867150"/>
              <a:gd name="connsiteY3" fmla="*/ 348982 h 5340388"/>
              <a:gd name="connsiteX4" fmla="*/ 3860800 w 3867150"/>
              <a:gd name="connsiteY4" fmla="*/ 5325110 h 5340388"/>
              <a:gd name="connsiteX5" fmla="*/ 0 w 3867150"/>
              <a:gd name="connsiteY5" fmla="*/ 5312410 h 5340388"/>
              <a:gd name="connsiteX6" fmla="*/ 12700 w 3867150"/>
              <a:gd name="connsiteY6" fmla="*/ 348982 h 5340388"/>
              <a:gd name="connsiteX0" fmla="*/ 12700 w 3867150"/>
              <a:gd name="connsiteY0" fmla="*/ 348982 h 5325110"/>
              <a:gd name="connsiteX1" fmla="*/ 361682 w 3867150"/>
              <a:gd name="connsiteY1" fmla="*/ 0 h 5325110"/>
              <a:gd name="connsiteX2" fmla="*/ 3518168 w 3867150"/>
              <a:gd name="connsiteY2" fmla="*/ 0 h 5325110"/>
              <a:gd name="connsiteX3" fmla="*/ 3867150 w 3867150"/>
              <a:gd name="connsiteY3" fmla="*/ 348982 h 5325110"/>
              <a:gd name="connsiteX4" fmla="*/ 3860800 w 3867150"/>
              <a:gd name="connsiteY4" fmla="*/ 5325110 h 5325110"/>
              <a:gd name="connsiteX5" fmla="*/ 0 w 3867150"/>
              <a:gd name="connsiteY5" fmla="*/ 5312410 h 5325110"/>
              <a:gd name="connsiteX6" fmla="*/ 12700 w 3867150"/>
              <a:gd name="connsiteY6" fmla="*/ 348982 h 5325110"/>
              <a:gd name="connsiteX0" fmla="*/ 12700 w 3867150"/>
              <a:gd name="connsiteY0" fmla="*/ 348982 h 5325110"/>
              <a:gd name="connsiteX1" fmla="*/ 361682 w 3867150"/>
              <a:gd name="connsiteY1" fmla="*/ 0 h 5325110"/>
              <a:gd name="connsiteX2" fmla="*/ 3518168 w 3867150"/>
              <a:gd name="connsiteY2" fmla="*/ 0 h 5325110"/>
              <a:gd name="connsiteX3" fmla="*/ 3867150 w 3867150"/>
              <a:gd name="connsiteY3" fmla="*/ 348982 h 5325110"/>
              <a:gd name="connsiteX4" fmla="*/ 3860800 w 3867150"/>
              <a:gd name="connsiteY4" fmla="*/ 5325110 h 5325110"/>
              <a:gd name="connsiteX5" fmla="*/ 0 w 3867150"/>
              <a:gd name="connsiteY5" fmla="*/ 5325110 h 5325110"/>
              <a:gd name="connsiteX6" fmla="*/ 12700 w 3867150"/>
              <a:gd name="connsiteY6" fmla="*/ 348982 h 5325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67150" h="5325110">
                <a:moveTo>
                  <a:pt x="12700" y="348982"/>
                </a:moveTo>
                <a:cubicBezTo>
                  <a:pt x="12700" y="156245"/>
                  <a:pt x="168945" y="0"/>
                  <a:pt x="361682" y="0"/>
                </a:cubicBezTo>
                <a:lnTo>
                  <a:pt x="3518168" y="0"/>
                </a:lnTo>
                <a:cubicBezTo>
                  <a:pt x="3710905" y="0"/>
                  <a:pt x="3867150" y="156245"/>
                  <a:pt x="3867150" y="348982"/>
                </a:cubicBezTo>
                <a:cubicBezTo>
                  <a:pt x="3865033" y="2007691"/>
                  <a:pt x="3862917" y="3666401"/>
                  <a:pt x="3860800" y="5325110"/>
                </a:cubicBezTo>
                <a:cubicBezTo>
                  <a:pt x="3851275" y="5324731"/>
                  <a:pt x="6350" y="5303565"/>
                  <a:pt x="0" y="5325110"/>
                </a:cubicBezTo>
                <a:cubicBezTo>
                  <a:pt x="4233" y="3674867"/>
                  <a:pt x="8467" y="1999225"/>
                  <a:pt x="12700" y="348982"/>
                </a:cubicBezTo>
                <a:close/>
              </a:path>
            </a:pathLst>
          </a:custGeom>
          <a:solidFill>
            <a:schemeClr val="tx1"/>
          </a:solidFill>
        </p:spPr>
        <p:txBody>
          <a:bodyPr lIns="216000" tIns="21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207363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ad P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CA23F7C5-F348-47D4-9C59-49AD0BB718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090681" y="1257485"/>
            <a:ext cx="3270364" cy="4346840"/>
          </a:xfrm>
          <a:prstGeom prst="rect">
            <a:avLst/>
          </a:prstGeom>
          <a:solidFill>
            <a:schemeClr val="tx1"/>
          </a:solidFill>
        </p:spPr>
        <p:txBody>
          <a:bodyPr lIns="216000" tIns="21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864600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FD0C9DF6-807F-40E6-84C6-BA52193E13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05230" y="1558545"/>
            <a:ext cx="4685030" cy="2633471"/>
          </a:xfrm>
          <a:prstGeom prst="rect">
            <a:avLst/>
          </a:prstGeom>
          <a:solidFill>
            <a:schemeClr val="tx1"/>
          </a:solidFill>
        </p:spPr>
        <p:txBody>
          <a:bodyPr lIns="216000" tIns="21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170495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V Son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FD0C9DF6-807F-40E6-84C6-BA52193E13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352425" y="1114424"/>
            <a:ext cx="7591425" cy="4279107"/>
          </a:xfrm>
          <a:prstGeom prst="rect">
            <a:avLst/>
          </a:prstGeom>
          <a:solidFill>
            <a:schemeClr val="tx1"/>
          </a:solidFill>
        </p:spPr>
        <p:txBody>
          <a:bodyPr lIns="216000" tIns="21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455380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osition 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77071DD5-C8B5-4225-B8DE-07EA5BA539F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227570" y="1966364"/>
            <a:ext cx="5148656" cy="3851506"/>
          </a:xfrm>
          <a:prstGeom prst="rect">
            <a:avLst/>
          </a:prstGeom>
          <a:solidFill>
            <a:schemeClr val="tx1"/>
          </a:solidFill>
        </p:spPr>
        <p:txBody>
          <a:bodyPr lIns="216000" tIns="21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FFAE08D-92CA-4E3A-9155-D1B40C69A85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621155" y="4225803"/>
            <a:ext cx="853013" cy="1058154"/>
          </a:xfrm>
          <a:prstGeom prst="rect">
            <a:avLst/>
          </a:prstGeom>
          <a:solidFill>
            <a:schemeClr val="tx1"/>
          </a:solidFill>
        </p:spPr>
        <p:txBody>
          <a:bodyPr lIns="72000" tIns="324000" rIns="72000" bIns="72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10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150A7111-6589-40CE-A556-684125F6727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18269" y="2254257"/>
            <a:ext cx="1683544" cy="3658476"/>
          </a:xfrm>
          <a:custGeom>
            <a:avLst/>
            <a:gdLst>
              <a:gd name="connsiteX0" fmla="*/ 0 w 2366010"/>
              <a:gd name="connsiteY0" fmla="*/ 244787 h 5124450"/>
              <a:gd name="connsiteX1" fmla="*/ 244787 w 2366010"/>
              <a:gd name="connsiteY1" fmla="*/ 0 h 5124450"/>
              <a:gd name="connsiteX2" fmla="*/ 2121223 w 2366010"/>
              <a:gd name="connsiteY2" fmla="*/ 0 h 5124450"/>
              <a:gd name="connsiteX3" fmla="*/ 2366010 w 2366010"/>
              <a:gd name="connsiteY3" fmla="*/ 244787 h 5124450"/>
              <a:gd name="connsiteX4" fmla="*/ 2366010 w 2366010"/>
              <a:gd name="connsiteY4" fmla="*/ 4879663 h 5124450"/>
              <a:gd name="connsiteX5" fmla="*/ 2121223 w 2366010"/>
              <a:gd name="connsiteY5" fmla="*/ 5124450 h 5124450"/>
              <a:gd name="connsiteX6" fmla="*/ 244787 w 2366010"/>
              <a:gd name="connsiteY6" fmla="*/ 5124450 h 5124450"/>
              <a:gd name="connsiteX7" fmla="*/ 0 w 2366010"/>
              <a:gd name="connsiteY7" fmla="*/ 4879663 h 5124450"/>
              <a:gd name="connsiteX8" fmla="*/ 0 w 2366010"/>
              <a:gd name="connsiteY8" fmla="*/ 244787 h 5124450"/>
              <a:gd name="connsiteX0" fmla="*/ 0 w 2366010"/>
              <a:gd name="connsiteY0" fmla="*/ 244793 h 5124456"/>
              <a:gd name="connsiteX1" fmla="*/ 244787 w 2366010"/>
              <a:gd name="connsiteY1" fmla="*/ 6 h 5124456"/>
              <a:gd name="connsiteX2" fmla="*/ 659130 w 2366010"/>
              <a:gd name="connsiteY2" fmla="*/ 186696 h 5124456"/>
              <a:gd name="connsiteX3" fmla="*/ 2121223 w 2366010"/>
              <a:gd name="connsiteY3" fmla="*/ 6 h 5124456"/>
              <a:gd name="connsiteX4" fmla="*/ 2366010 w 2366010"/>
              <a:gd name="connsiteY4" fmla="*/ 244793 h 5124456"/>
              <a:gd name="connsiteX5" fmla="*/ 2366010 w 2366010"/>
              <a:gd name="connsiteY5" fmla="*/ 4879669 h 5124456"/>
              <a:gd name="connsiteX6" fmla="*/ 2121223 w 2366010"/>
              <a:gd name="connsiteY6" fmla="*/ 5124456 h 5124456"/>
              <a:gd name="connsiteX7" fmla="*/ 244787 w 2366010"/>
              <a:gd name="connsiteY7" fmla="*/ 5124456 h 5124456"/>
              <a:gd name="connsiteX8" fmla="*/ 0 w 2366010"/>
              <a:gd name="connsiteY8" fmla="*/ 4879669 h 5124456"/>
              <a:gd name="connsiteX9" fmla="*/ 0 w 2366010"/>
              <a:gd name="connsiteY9" fmla="*/ 244793 h 5124456"/>
              <a:gd name="connsiteX0" fmla="*/ 0 w 2366010"/>
              <a:gd name="connsiteY0" fmla="*/ 244794 h 5124457"/>
              <a:gd name="connsiteX1" fmla="*/ 244787 w 2366010"/>
              <a:gd name="connsiteY1" fmla="*/ 7 h 5124457"/>
              <a:gd name="connsiteX2" fmla="*/ 659130 w 2366010"/>
              <a:gd name="connsiteY2" fmla="*/ 186697 h 5124457"/>
              <a:gd name="connsiteX3" fmla="*/ 2121223 w 2366010"/>
              <a:gd name="connsiteY3" fmla="*/ 7 h 5124457"/>
              <a:gd name="connsiteX4" fmla="*/ 2366010 w 2366010"/>
              <a:gd name="connsiteY4" fmla="*/ 244794 h 5124457"/>
              <a:gd name="connsiteX5" fmla="*/ 2366010 w 2366010"/>
              <a:gd name="connsiteY5" fmla="*/ 4879670 h 5124457"/>
              <a:gd name="connsiteX6" fmla="*/ 2121223 w 2366010"/>
              <a:gd name="connsiteY6" fmla="*/ 5124457 h 5124457"/>
              <a:gd name="connsiteX7" fmla="*/ 244787 w 2366010"/>
              <a:gd name="connsiteY7" fmla="*/ 5124457 h 5124457"/>
              <a:gd name="connsiteX8" fmla="*/ 0 w 2366010"/>
              <a:gd name="connsiteY8" fmla="*/ 4879670 h 5124457"/>
              <a:gd name="connsiteX9" fmla="*/ 0 w 2366010"/>
              <a:gd name="connsiteY9" fmla="*/ 244794 h 5124457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6591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6591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7353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9704 h 5139367"/>
              <a:gd name="connsiteX1" fmla="*/ 244787 w 2366010"/>
              <a:gd name="connsiteY1" fmla="*/ 14917 h 5139367"/>
              <a:gd name="connsiteX2" fmla="*/ 499110 w 2366010"/>
              <a:gd name="connsiteY2" fmla="*/ 30158 h 5139367"/>
              <a:gd name="connsiteX3" fmla="*/ 735330 w 2366010"/>
              <a:gd name="connsiteY3" fmla="*/ 201607 h 5139367"/>
              <a:gd name="connsiteX4" fmla="*/ 2121223 w 2366010"/>
              <a:gd name="connsiteY4" fmla="*/ 14917 h 5139367"/>
              <a:gd name="connsiteX5" fmla="*/ 2366010 w 2366010"/>
              <a:gd name="connsiteY5" fmla="*/ 259704 h 5139367"/>
              <a:gd name="connsiteX6" fmla="*/ 2366010 w 2366010"/>
              <a:gd name="connsiteY6" fmla="*/ 4894580 h 5139367"/>
              <a:gd name="connsiteX7" fmla="*/ 2121223 w 2366010"/>
              <a:gd name="connsiteY7" fmla="*/ 5139367 h 5139367"/>
              <a:gd name="connsiteX8" fmla="*/ 244787 w 2366010"/>
              <a:gd name="connsiteY8" fmla="*/ 5139367 h 5139367"/>
              <a:gd name="connsiteX9" fmla="*/ 0 w 2366010"/>
              <a:gd name="connsiteY9" fmla="*/ 4894580 h 5139367"/>
              <a:gd name="connsiteX10" fmla="*/ 0 w 2366010"/>
              <a:gd name="connsiteY10" fmla="*/ 259704 h 5139367"/>
              <a:gd name="connsiteX0" fmla="*/ 0 w 2366010"/>
              <a:gd name="connsiteY0" fmla="*/ 255334 h 5134997"/>
              <a:gd name="connsiteX1" fmla="*/ 244787 w 2366010"/>
              <a:gd name="connsiteY1" fmla="*/ 10547 h 5134997"/>
              <a:gd name="connsiteX2" fmla="*/ 499110 w 2366010"/>
              <a:gd name="connsiteY2" fmla="*/ 25788 h 5134997"/>
              <a:gd name="connsiteX3" fmla="*/ 735330 w 2366010"/>
              <a:gd name="connsiteY3" fmla="*/ 197237 h 5134997"/>
              <a:gd name="connsiteX4" fmla="*/ 2121223 w 2366010"/>
              <a:gd name="connsiteY4" fmla="*/ 10547 h 5134997"/>
              <a:gd name="connsiteX5" fmla="*/ 2366010 w 2366010"/>
              <a:gd name="connsiteY5" fmla="*/ 255334 h 5134997"/>
              <a:gd name="connsiteX6" fmla="*/ 2366010 w 2366010"/>
              <a:gd name="connsiteY6" fmla="*/ 4890210 h 5134997"/>
              <a:gd name="connsiteX7" fmla="*/ 2121223 w 2366010"/>
              <a:gd name="connsiteY7" fmla="*/ 5134997 h 5134997"/>
              <a:gd name="connsiteX8" fmla="*/ 244787 w 2366010"/>
              <a:gd name="connsiteY8" fmla="*/ 5134997 h 5134997"/>
              <a:gd name="connsiteX9" fmla="*/ 0 w 2366010"/>
              <a:gd name="connsiteY9" fmla="*/ 4890210 h 5134997"/>
              <a:gd name="connsiteX10" fmla="*/ 0 w 2366010"/>
              <a:gd name="connsiteY10" fmla="*/ 255334 h 5134997"/>
              <a:gd name="connsiteX0" fmla="*/ 0 w 2366010"/>
              <a:gd name="connsiteY0" fmla="*/ 255334 h 5134997"/>
              <a:gd name="connsiteX1" fmla="*/ 244787 w 2366010"/>
              <a:gd name="connsiteY1" fmla="*/ 10547 h 5134997"/>
              <a:gd name="connsiteX2" fmla="*/ 499110 w 2366010"/>
              <a:gd name="connsiteY2" fmla="*/ 25788 h 5134997"/>
              <a:gd name="connsiteX3" fmla="*/ 731520 w 2366010"/>
              <a:gd name="connsiteY3" fmla="*/ 193427 h 5134997"/>
              <a:gd name="connsiteX4" fmla="*/ 2121223 w 2366010"/>
              <a:gd name="connsiteY4" fmla="*/ 10547 h 5134997"/>
              <a:gd name="connsiteX5" fmla="*/ 2366010 w 2366010"/>
              <a:gd name="connsiteY5" fmla="*/ 255334 h 5134997"/>
              <a:gd name="connsiteX6" fmla="*/ 2366010 w 2366010"/>
              <a:gd name="connsiteY6" fmla="*/ 4890210 h 5134997"/>
              <a:gd name="connsiteX7" fmla="*/ 2121223 w 2366010"/>
              <a:gd name="connsiteY7" fmla="*/ 5134997 h 5134997"/>
              <a:gd name="connsiteX8" fmla="*/ 244787 w 2366010"/>
              <a:gd name="connsiteY8" fmla="*/ 5134997 h 5134997"/>
              <a:gd name="connsiteX9" fmla="*/ 0 w 2366010"/>
              <a:gd name="connsiteY9" fmla="*/ 4890210 h 5134997"/>
              <a:gd name="connsiteX10" fmla="*/ 0 w 2366010"/>
              <a:gd name="connsiteY10" fmla="*/ 255334 h 5134997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152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152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914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914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1685 h 5131348"/>
              <a:gd name="connsiteX1" fmla="*/ 244787 w 2366010"/>
              <a:gd name="connsiteY1" fmla="*/ 6898 h 5131348"/>
              <a:gd name="connsiteX2" fmla="*/ 510540 w 2366010"/>
              <a:gd name="connsiteY2" fmla="*/ 10709 h 5131348"/>
              <a:gd name="connsiteX3" fmla="*/ 739140 w 2366010"/>
              <a:gd name="connsiteY3" fmla="*/ 189778 h 5131348"/>
              <a:gd name="connsiteX4" fmla="*/ 2121223 w 2366010"/>
              <a:gd name="connsiteY4" fmla="*/ 6898 h 5131348"/>
              <a:gd name="connsiteX5" fmla="*/ 2366010 w 2366010"/>
              <a:gd name="connsiteY5" fmla="*/ 251685 h 5131348"/>
              <a:gd name="connsiteX6" fmla="*/ 2366010 w 2366010"/>
              <a:gd name="connsiteY6" fmla="*/ 4886561 h 5131348"/>
              <a:gd name="connsiteX7" fmla="*/ 2121223 w 2366010"/>
              <a:gd name="connsiteY7" fmla="*/ 5131348 h 5131348"/>
              <a:gd name="connsiteX8" fmla="*/ 244787 w 2366010"/>
              <a:gd name="connsiteY8" fmla="*/ 5131348 h 5131348"/>
              <a:gd name="connsiteX9" fmla="*/ 0 w 2366010"/>
              <a:gd name="connsiteY9" fmla="*/ 4886561 h 5131348"/>
              <a:gd name="connsiteX10" fmla="*/ 0 w 2366010"/>
              <a:gd name="connsiteY10" fmla="*/ 251685 h 5131348"/>
              <a:gd name="connsiteX0" fmla="*/ 0 w 2366010"/>
              <a:gd name="connsiteY0" fmla="*/ 251685 h 5131348"/>
              <a:gd name="connsiteX1" fmla="*/ 244787 w 2366010"/>
              <a:gd name="connsiteY1" fmla="*/ 6898 h 5131348"/>
              <a:gd name="connsiteX2" fmla="*/ 510540 w 2366010"/>
              <a:gd name="connsiteY2" fmla="*/ 10709 h 5131348"/>
              <a:gd name="connsiteX3" fmla="*/ 727710 w 2366010"/>
              <a:gd name="connsiteY3" fmla="*/ 189778 h 5131348"/>
              <a:gd name="connsiteX4" fmla="*/ 2121223 w 2366010"/>
              <a:gd name="connsiteY4" fmla="*/ 6898 h 5131348"/>
              <a:gd name="connsiteX5" fmla="*/ 2366010 w 2366010"/>
              <a:gd name="connsiteY5" fmla="*/ 251685 h 5131348"/>
              <a:gd name="connsiteX6" fmla="*/ 2366010 w 2366010"/>
              <a:gd name="connsiteY6" fmla="*/ 4886561 h 5131348"/>
              <a:gd name="connsiteX7" fmla="*/ 2121223 w 2366010"/>
              <a:gd name="connsiteY7" fmla="*/ 5131348 h 5131348"/>
              <a:gd name="connsiteX8" fmla="*/ 244787 w 2366010"/>
              <a:gd name="connsiteY8" fmla="*/ 5131348 h 5131348"/>
              <a:gd name="connsiteX9" fmla="*/ 0 w 2366010"/>
              <a:gd name="connsiteY9" fmla="*/ 4886561 h 5131348"/>
              <a:gd name="connsiteX10" fmla="*/ 0 w 2366010"/>
              <a:gd name="connsiteY10" fmla="*/ 251685 h 5131348"/>
              <a:gd name="connsiteX0" fmla="*/ 0 w 2366010"/>
              <a:gd name="connsiteY0" fmla="*/ 255624 h 5135287"/>
              <a:gd name="connsiteX1" fmla="*/ 244787 w 2366010"/>
              <a:gd name="connsiteY1" fmla="*/ 10837 h 5135287"/>
              <a:gd name="connsiteX2" fmla="*/ 520700 w 2366010"/>
              <a:gd name="connsiteY2" fmla="*/ 7028 h 5135287"/>
              <a:gd name="connsiteX3" fmla="*/ 727710 w 2366010"/>
              <a:gd name="connsiteY3" fmla="*/ 193717 h 5135287"/>
              <a:gd name="connsiteX4" fmla="*/ 2121223 w 2366010"/>
              <a:gd name="connsiteY4" fmla="*/ 10837 h 5135287"/>
              <a:gd name="connsiteX5" fmla="*/ 2366010 w 2366010"/>
              <a:gd name="connsiteY5" fmla="*/ 255624 h 5135287"/>
              <a:gd name="connsiteX6" fmla="*/ 2366010 w 2366010"/>
              <a:gd name="connsiteY6" fmla="*/ 4890500 h 5135287"/>
              <a:gd name="connsiteX7" fmla="*/ 2121223 w 2366010"/>
              <a:gd name="connsiteY7" fmla="*/ 5135287 h 5135287"/>
              <a:gd name="connsiteX8" fmla="*/ 244787 w 2366010"/>
              <a:gd name="connsiteY8" fmla="*/ 5135287 h 5135287"/>
              <a:gd name="connsiteX9" fmla="*/ 0 w 2366010"/>
              <a:gd name="connsiteY9" fmla="*/ 4890500 h 5135287"/>
              <a:gd name="connsiteX10" fmla="*/ 0 w 2366010"/>
              <a:gd name="connsiteY10" fmla="*/ 255624 h 5135287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2121223 w 2366010"/>
              <a:gd name="connsiteY4" fmla="*/ 11860 h 5136310"/>
              <a:gd name="connsiteX5" fmla="*/ 2366010 w 2366010"/>
              <a:gd name="connsiteY5" fmla="*/ 256647 h 5136310"/>
              <a:gd name="connsiteX6" fmla="*/ 2366010 w 2366010"/>
              <a:gd name="connsiteY6" fmla="*/ 4891523 h 5136310"/>
              <a:gd name="connsiteX7" fmla="*/ 2121223 w 2366010"/>
              <a:gd name="connsiteY7" fmla="*/ 5136310 h 5136310"/>
              <a:gd name="connsiteX8" fmla="*/ 244787 w 2366010"/>
              <a:gd name="connsiteY8" fmla="*/ 5136310 h 5136310"/>
              <a:gd name="connsiteX9" fmla="*/ 0 w 2366010"/>
              <a:gd name="connsiteY9" fmla="*/ 4891523 h 5136310"/>
              <a:gd name="connsiteX10" fmla="*/ 0 w 2366010"/>
              <a:gd name="connsiteY10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2121223 w 2366010"/>
              <a:gd name="connsiteY4" fmla="*/ 11860 h 5136310"/>
              <a:gd name="connsiteX5" fmla="*/ 2366010 w 2366010"/>
              <a:gd name="connsiteY5" fmla="*/ 256647 h 5136310"/>
              <a:gd name="connsiteX6" fmla="*/ 2366010 w 2366010"/>
              <a:gd name="connsiteY6" fmla="*/ 4891523 h 5136310"/>
              <a:gd name="connsiteX7" fmla="*/ 2121223 w 2366010"/>
              <a:gd name="connsiteY7" fmla="*/ 5136310 h 5136310"/>
              <a:gd name="connsiteX8" fmla="*/ 244787 w 2366010"/>
              <a:gd name="connsiteY8" fmla="*/ 5136310 h 5136310"/>
              <a:gd name="connsiteX9" fmla="*/ 0 w 2366010"/>
              <a:gd name="connsiteY9" fmla="*/ 4891523 h 5136310"/>
              <a:gd name="connsiteX10" fmla="*/ 0 w 2366010"/>
              <a:gd name="connsiteY10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2381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58153 w 2366010"/>
              <a:gd name="connsiteY5" fmla="*/ 1375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5773 w 2366010"/>
              <a:gd name="connsiteY5" fmla="*/ 17823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73393 w 2366010"/>
              <a:gd name="connsiteY5" fmla="*/ 21125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0693 w 2366010"/>
              <a:gd name="connsiteY5" fmla="*/ 1883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0693 w 2366010"/>
              <a:gd name="connsiteY5" fmla="*/ 1883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8231 h 5137894"/>
              <a:gd name="connsiteX1" fmla="*/ 237167 w 2366010"/>
              <a:gd name="connsiteY1" fmla="*/ 10904 h 5137894"/>
              <a:gd name="connsiteX2" fmla="*/ 520700 w 2366010"/>
              <a:gd name="connsiteY2" fmla="*/ 9635 h 5137894"/>
              <a:gd name="connsiteX3" fmla="*/ 727710 w 2366010"/>
              <a:gd name="connsiteY3" fmla="*/ 196324 h 5137894"/>
              <a:gd name="connsiteX4" fmla="*/ 1364453 w 2366010"/>
              <a:gd name="connsiteY4" fmla="*/ 197597 h 5137894"/>
              <a:gd name="connsiteX5" fmla="*/ 1760693 w 2366010"/>
              <a:gd name="connsiteY5" fmla="*/ 189977 h 5137894"/>
              <a:gd name="connsiteX6" fmla="*/ 1877533 w 2366010"/>
              <a:gd name="connsiteY6" fmla="*/ 37577 h 5137894"/>
              <a:gd name="connsiteX7" fmla="*/ 2121223 w 2366010"/>
              <a:gd name="connsiteY7" fmla="*/ 13444 h 5137894"/>
              <a:gd name="connsiteX8" fmla="*/ 2366010 w 2366010"/>
              <a:gd name="connsiteY8" fmla="*/ 258231 h 5137894"/>
              <a:gd name="connsiteX9" fmla="*/ 2366010 w 2366010"/>
              <a:gd name="connsiteY9" fmla="*/ 4893107 h 5137894"/>
              <a:gd name="connsiteX10" fmla="*/ 2121223 w 2366010"/>
              <a:gd name="connsiteY10" fmla="*/ 5137894 h 5137894"/>
              <a:gd name="connsiteX11" fmla="*/ 244787 w 2366010"/>
              <a:gd name="connsiteY11" fmla="*/ 5137894 h 5137894"/>
              <a:gd name="connsiteX12" fmla="*/ 0 w 2366010"/>
              <a:gd name="connsiteY12" fmla="*/ 4893107 h 5137894"/>
              <a:gd name="connsiteX13" fmla="*/ 0 w 2366010"/>
              <a:gd name="connsiteY13" fmla="*/ 258231 h 5137894"/>
              <a:gd name="connsiteX0" fmla="*/ 0 w 2366010"/>
              <a:gd name="connsiteY0" fmla="*/ 258231 h 5137894"/>
              <a:gd name="connsiteX1" fmla="*/ 237167 w 2366010"/>
              <a:gd name="connsiteY1" fmla="*/ 10904 h 5137894"/>
              <a:gd name="connsiteX2" fmla="*/ 520700 w 2366010"/>
              <a:gd name="connsiteY2" fmla="*/ 9635 h 5137894"/>
              <a:gd name="connsiteX3" fmla="*/ 727710 w 2366010"/>
              <a:gd name="connsiteY3" fmla="*/ 196324 h 5137894"/>
              <a:gd name="connsiteX4" fmla="*/ 1364453 w 2366010"/>
              <a:gd name="connsiteY4" fmla="*/ 197597 h 5137894"/>
              <a:gd name="connsiteX5" fmla="*/ 1760693 w 2366010"/>
              <a:gd name="connsiteY5" fmla="*/ 189977 h 5137894"/>
              <a:gd name="connsiteX6" fmla="*/ 1877533 w 2366010"/>
              <a:gd name="connsiteY6" fmla="*/ 37577 h 5137894"/>
              <a:gd name="connsiteX7" fmla="*/ 2121223 w 2366010"/>
              <a:gd name="connsiteY7" fmla="*/ 13444 h 5137894"/>
              <a:gd name="connsiteX8" fmla="*/ 2366010 w 2366010"/>
              <a:gd name="connsiteY8" fmla="*/ 258231 h 5137894"/>
              <a:gd name="connsiteX9" fmla="*/ 2366010 w 2366010"/>
              <a:gd name="connsiteY9" fmla="*/ 4893107 h 5137894"/>
              <a:gd name="connsiteX10" fmla="*/ 2121223 w 2366010"/>
              <a:gd name="connsiteY10" fmla="*/ 5137894 h 5137894"/>
              <a:gd name="connsiteX11" fmla="*/ 244787 w 2366010"/>
              <a:gd name="connsiteY11" fmla="*/ 5137894 h 5137894"/>
              <a:gd name="connsiteX12" fmla="*/ 0 w 2366010"/>
              <a:gd name="connsiteY12" fmla="*/ 4893107 h 5137894"/>
              <a:gd name="connsiteX13" fmla="*/ 0 w 2366010"/>
              <a:gd name="connsiteY13" fmla="*/ 258231 h 5137894"/>
              <a:gd name="connsiteX0" fmla="*/ 0 w 2366010"/>
              <a:gd name="connsiteY0" fmla="*/ 263996 h 5143659"/>
              <a:gd name="connsiteX1" fmla="*/ 237167 w 2366010"/>
              <a:gd name="connsiteY1" fmla="*/ 16669 h 5143659"/>
              <a:gd name="connsiteX2" fmla="*/ 520700 w 2366010"/>
              <a:gd name="connsiteY2" fmla="*/ 15400 h 5143659"/>
              <a:gd name="connsiteX3" fmla="*/ 727710 w 2366010"/>
              <a:gd name="connsiteY3" fmla="*/ 202089 h 5143659"/>
              <a:gd name="connsiteX4" fmla="*/ 1364453 w 2366010"/>
              <a:gd name="connsiteY4" fmla="*/ 203362 h 5143659"/>
              <a:gd name="connsiteX5" fmla="*/ 1760693 w 2366010"/>
              <a:gd name="connsiteY5" fmla="*/ 195742 h 5143659"/>
              <a:gd name="connsiteX6" fmla="*/ 1864833 w 2366010"/>
              <a:gd name="connsiteY6" fmla="*/ 25562 h 5143659"/>
              <a:gd name="connsiteX7" fmla="*/ 2121223 w 2366010"/>
              <a:gd name="connsiteY7" fmla="*/ 19209 h 5143659"/>
              <a:gd name="connsiteX8" fmla="*/ 2366010 w 2366010"/>
              <a:gd name="connsiteY8" fmla="*/ 263996 h 5143659"/>
              <a:gd name="connsiteX9" fmla="*/ 2366010 w 2366010"/>
              <a:gd name="connsiteY9" fmla="*/ 4898872 h 5143659"/>
              <a:gd name="connsiteX10" fmla="*/ 2121223 w 2366010"/>
              <a:gd name="connsiteY10" fmla="*/ 5143659 h 5143659"/>
              <a:gd name="connsiteX11" fmla="*/ 244787 w 2366010"/>
              <a:gd name="connsiteY11" fmla="*/ 5143659 h 5143659"/>
              <a:gd name="connsiteX12" fmla="*/ 0 w 2366010"/>
              <a:gd name="connsiteY12" fmla="*/ 4898872 h 5143659"/>
              <a:gd name="connsiteX13" fmla="*/ 0 w 2366010"/>
              <a:gd name="connsiteY13" fmla="*/ 263996 h 5143659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364453 w 2366010"/>
              <a:gd name="connsiteY4" fmla="*/ 196014 h 5136311"/>
              <a:gd name="connsiteX5" fmla="*/ 1760693 w 2366010"/>
              <a:gd name="connsiteY5" fmla="*/ 188394 h 5136311"/>
              <a:gd name="connsiteX6" fmla="*/ 1864833 w 2366010"/>
              <a:gd name="connsiteY6" fmla="*/ 18214 h 5136311"/>
              <a:gd name="connsiteX7" fmla="*/ 2121223 w 2366010"/>
              <a:gd name="connsiteY7" fmla="*/ 11861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6069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60632 h 5140295"/>
              <a:gd name="connsiteX1" fmla="*/ 237167 w 2366010"/>
              <a:gd name="connsiteY1" fmla="*/ 13305 h 5140295"/>
              <a:gd name="connsiteX2" fmla="*/ 520700 w 2366010"/>
              <a:gd name="connsiteY2" fmla="*/ 12036 h 5140295"/>
              <a:gd name="connsiteX3" fmla="*/ 727710 w 2366010"/>
              <a:gd name="connsiteY3" fmla="*/ 198725 h 5140295"/>
              <a:gd name="connsiteX4" fmla="*/ 1364453 w 2366010"/>
              <a:gd name="connsiteY4" fmla="*/ 199998 h 5140295"/>
              <a:gd name="connsiteX5" fmla="*/ 1753073 w 2366010"/>
              <a:gd name="connsiteY5" fmla="*/ 192378 h 5140295"/>
              <a:gd name="connsiteX6" fmla="*/ 1857213 w 2366010"/>
              <a:gd name="connsiteY6" fmla="*/ 14578 h 5140295"/>
              <a:gd name="connsiteX7" fmla="*/ 2121223 w 2366010"/>
              <a:gd name="connsiteY7" fmla="*/ 15845 h 5140295"/>
              <a:gd name="connsiteX8" fmla="*/ 2366010 w 2366010"/>
              <a:gd name="connsiteY8" fmla="*/ 260632 h 5140295"/>
              <a:gd name="connsiteX9" fmla="*/ 2366010 w 2366010"/>
              <a:gd name="connsiteY9" fmla="*/ 4895508 h 5140295"/>
              <a:gd name="connsiteX10" fmla="*/ 2121223 w 2366010"/>
              <a:gd name="connsiteY10" fmla="*/ 5140295 h 5140295"/>
              <a:gd name="connsiteX11" fmla="*/ 244787 w 2366010"/>
              <a:gd name="connsiteY11" fmla="*/ 5140295 h 5140295"/>
              <a:gd name="connsiteX12" fmla="*/ 0 w 2366010"/>
              <a:gd name="connsiteY12" fmla="*/ 4895508 h 5140295"/>
              <a:gd name="connsiteX13" fmla="*/ 0 w 2366010"/>
              <a:gd name="connsiteY13" fmla="*/ 260632 h 5140295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3073 w 2366010"/>
              <a:gd name="connsiteY5" fmla="*/ 193915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59044 h 5138707"/>
              <a:gd name="connsiteX1" fmla="*/ 237167 w 2366010"/>
              <a:gd name="connsiteY1" fmla="*/ 11717 h 5138707"/>
              <a:gd name="connsiteX2" fmla="*/ 520700 w 2366010"/>
              <a:gd name="connsiteY2" fmla="*/ 10448 h 5138707"/>
              <a:gd name="connsiteX3" fmla="*/ 727710 w 2366010"/>
              <a:gd name="connsiteY3" fmla="*/ 197137 h 5138707"/>
              <a:gd name="connsiteX4" fmla="*/ 1364453 w 2366010"/>
              <a:gd name="connsiteY4" fmla="*/ 198410 h 5138707"/>
              <a:gd name="connsiteX5" fmla="*/ 1753073 w 2366010"/>
              <a:gd name="connsiteY5" fmla="*/ 190790 h 5138707"/>
              <a:gd name="connsiteX6" fmla="*/ 1857213 w 2366010"/>
              <a:gd name="connsiteY6" fmla="*/ 12990 h 5138707"/>
              <a:gd name="connsiteX7" fmla="*/ 2121223 w 2366010"/>
              <a:gd name="connsiteY7" fmla="*/ 14257 h 5138707"/>
              <a:gd name="connsiteX8" fmla="*/ 2366010 w 2366010"/>
              <a:gd name="connsiteY8" fmla="*/ 259044 h 5138707"/>
              <a:gd name="connsiteX9" fmla="*/ 2366010 w 2366010"/>
              <a:gd name="connsiteY9" fmla="*/ 4893920 h 5138707"/>
              <a:gd name="connsiteX10" fmla="*/ 2121223 w 2366010"/>
              <a:gd name="connsiteY10" fmla="*/ 5138707 h 5138707"/>
              <a:gd name="connsiteX11" fmla="*/ 244787 w 2366010"/>
              <a:gd name="connsiteY11" fmla="*/ 5138707 h 5138707"/>
              <a:gd name="connsiteX12" fmla="*/ 0 w 2366010"/>
              <a:gd name="connsiteY12" fmla="*/ 4893920 h 5138707"/>
              <a:gd name="connsiteX13" fmla="*/ 0 w 2366010"/>
              <a:gd name="connsiteY13" fmla="*/ 259044 h 5138707"/>
              <a:gd name="connsiteX0" fmla="*/ 0 w 2366010"/>
              <a:gd name="connsiteY0" fmla="*/ 259044 h 5138707"/>
              <a:gd name="connsiteX1" fmla="*/ 237167 w 2366010"/>
              <a:gd name="connsiteY1" fmla="*/ 11717 h 5138707"/>
              <a:gd name="connsiteX2" fmla="*/ 520700 w 2366010"/>
              <a:gd name="connsiteY2" fmla="*/ 10448 h 5138707"/>
              <a:gd name="connsiteX3" fmla="*/ 727710 w 2366010"/>
              <a:gd name="connsiteY3" fmla="*/ 197137 h 5138707"/>
              <a:gd name="connsiteX4" fmla="*/ 1364453 w 2366010"/>
              <a:gd name="connsiteY4" fmla="*/ 198410 h 5138707"/>
              <a:gd name="connsiteX5" fmla="*/ 1753073 w 2366010"/>
              <a:gd name="connsiteY5" fmla="*/ 190790 h 5138707"/>
              <a:gd name="connsiteX6" fmla="*/ 1857213 w 2366010"/>
              <a:gd name="connsiteY6" fmla="*/ 12990 h 5138707"/>
              <a:gd name="connsiteX7" fmla="*/ 2121223 w 2366010"/>
              <a:gd name="connsiteY7" fmla="*/ 14257 h 5138707"/>
              <a:gd name="connsiteX8" fmla="*/ 2366010 w 2366010"/>
              <a:gd name="connsiteY8" fmla="*/ 259044 h 5138707"/>
              <a:gd name="connsiteX9" fmla="*/ 2366010 w 2366010"/>
              <a:gd name="connsiteY9" fmla="*/ 4893920 h 5138707"/>
              <a:gd name="connsiteX10" fmla="*/ 2121223 w 2366010"/>
              <a:gd name="connsiteY10" fmla="*/ 5138707 h 5138707"/>
              <a:gd name="connsiteX11" fmla="*/ 244787 w 2366010"/>
              <a:gd name="connsiteY11" fmla="*/ 5138707 h 5138707"/>
              <a:gd name="connsiteX12" fmla="*/ 0 w 2366010"/>
              <a:gd name="connsiteY12" fmla="*/ 4893920 h 5138707"/>
              <a:gd name="connsiteX13" fmla="*/ 0 w 2366010"/>
              <a:gd name="connsiteY13" fmla="*/ 259044 h 5138707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3073 w 2366010"/>
              <a:gd name="connsiteY5" fmla="*/ 193915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5613 w 2366010"/>
              <a:gd name="connsiteY5" fmla="*/ 186299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5613 w 2366010"/>
              <a:gd name="connsiteY5" fmla="*/ 186299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1383 h 5141046"/>
              <a:gd name="connsiteX1" fmla="*/ 237167 w 2366010"/>
              <a:gd name="connsiteY1" fmla="*/ 14056 h 5141046"/>
              <a:gd name="connsiteX2" fmla="*/ 520700 w 2366010"/>
              <a:gd name="connsiteY2" fmla="*/ 12787 h 5141046"/>
              <a:gd name="connsiteX3" fmla="*/ 727710 w 2366010"/>
              <a:gd name="connsiteY3" fmla="*/ 199476 h 5141046"/>
              <a:gd name="connsiteX4" fmla="*/ 1364453 w 2366010"/>
              <a:gd name="connsiteY4" fmla="*/ 200749 h 5141046"/>
              <a:gd name="connsiteX5" fmla="*/ 1755613 w 2366010"/>
              <a:gd name="connsiteY5" fmla="*/ 185513 h 5141046"/>
              <a:gd name="connsiteX6" fmla="*/ 1857213 w 2366010"/>
              <a:gd name="connsiteY6" fmla="*/ 15329 h 5141046"/>
              <a:gd name="connsiteX7" fmla="*/ 2121223 w 2366010"/>
              <a:gd name="connsiteY7" fmla="*/ 16596 h 5141046"/>
              <a:gd name="connsiteX8" fmla="*/ 2366010 w 2366010"/>
              <a:gd name="connsiteY8" fmla="*/ 261383 h 5141046"/>
              <a:gd name="connsiteX9" fmla="*/ 2366010 w 2366010"/>
              <a:gd name="connsiteY9" fmla="*/ 4896259 h 5141046"/>
              <a:gd name="connsiteX10" fmla="*/ 2121223 w 2366010"/>
              <a:gd name="connsiteY10" fmla="*/ 5141046 h 5141046"/>
              <a:gd name="connsiteX11" fmla="*/ 244787 w 2366010"/>
              <a:gd name="connsiteY11" fmla="*/ 5141046 h 5141046"/>
              <a:gd name="connsiteX12" fmla="*/ 0 w 2366010"/>
              <a:gd name="connsiteY12" fmla="*/ 4896259 h 5141046"/>
              <a:gd name="connsiteX13" fmla="*/ 0 w 2366010"/>
              <a:gd name="connsiteY13" fmla="*/ 261383 h 5141046"/>
              <a:gd name="connsiteX0" fmla="*/ 0 w 2366010"/>
              <a:gd name="connsiteY0" fmla="*/ 261383 h 5141046"/>
              <a:gd name="connsiteX1" fmla="*/ 237167 w 2366010"/>
              <a:gd name="connsiteY1" fmla="*/ 14056 h 5141046"/>
              <a:gd name="connsiteX2" fmla="*/ 520700 w 2366010"/>
              <a:gd name="connsiteY2" fmla="*/ 12787 h 5141046"/>
              <a:gd name="connsiteX3" fmla="*/ 727710 w 2366010"/>
              <a:gd name="connsiteY3" fmla="*/ 199476 h 5141046"/>
              <a:gd name="connsiteX4" fmla="*/ 1364453 w 2366010"/>
              <a:gd name="connsiteY4" fmla="*/ 200749 h 5141046"/>
              <a:gd name="connsiteX5" fmla="*/ 1755613 w 2366010"/>
              <a:gd name="connsiteY5" fmla="*/ 185513 h 5141046"/>
              <a:gd name="connsiteX6" fmla="*/ 1857213 w 2366010"/>
              <a:gd name="connsiteY6" fmla="*/ 15329 h 5141046"/>
              <a:gd name="connsiteX7" fmla="*/ 2121223 w 2366010"/>
              <a:gd name="connsiteY7" fmla="*/ 16596 h 5141046"/>
              <a:gd name="connsiteX8" fmla="*/ 2366010 w 2366010"/>
              <a:gd name="connsiteY8" fmla="*/ 261383 h 5141046"/>
              <a:gd name="connsiteX9" fmla="*/ 2366010 w 2366010"/>
              <a:gd name="connsiteY9" fmla="*/ 4896259 h 5141046"/>
              <a:gd name="connsiteX10" fmla="*/ 2121223 w 2366010"/>
              <a:gd name="connsiteY10" fmla="*/ 5141046 h 5141046"/>
              <a:gd name="connsiteX11" fmla="*/ 244787 w 2366010"/>
              <a:gd name="connsiteY11" fmla="*/ 5141046 h 5141046"/>
              <a:gd name="connsiteX12" fmla="*/ 0 w 2366010"/>
              <a:gd name="connsiteY12" fmla="*/ 4896259 h 5141046"/>
              <a:gd name="connsiteX13" fmla="*/ 0 w 2366010"/>
              <a:gd name="connsiteY13" fmla="*/ 261383 h 5141046"/>
              <a:gd name="connsiteX0" fmla="*/ 0 w 2366010"/>
              <a:gd name="connsiteY0" fmla="*/ 266517 h 5146180"/>
              <a:gd name="connsiteX1" fmla="*/ 237167 w 2366010"/>
              <a:gd name="connsiteY1" fmla="*/ 19190 h 5146180"/>
              <a:gd name="connsiteX2" fmla="*/ 520700 w 2366010"/>
              <a:gd name="connsiteY2" fmla="*/ 17921 h 5146180"/>
              <a:gd name="connsiteX3" fmla="*/ 727710 w 2366010"/>
              <a:gd name="connsiteY3" fmla="*/ 204610 h 5146180"/>
              <a:gd name="connsiteX4" fmla="*/ 1364453 w 2366010"/>
              <a:gd name="connsiteY4" fmla="*/ 205883 h 5146180"/>
              <a:gd name="connsiteX5" fmla="*/ 1755613 w 2366010"/>
              <a:gd name="connsiteY5" fmla="*/ 190647 h 5146180"/>
              <a:gd name="connsiteX6" fmla="*/ 1857213 w 2366010"/>
              <a:gd name="connsiteY6" fmla="*/ 20463 h 5146180"/>
              <a:gd name="connsiteX7" fmla="*/ 2133923 w 2366010"/>
              <a:gd name="connsiteY7" fmla="*/ 14114 h 5146180"/>
              <a:gd name="connsiteX8" fmla="*/ 2366010 w 2366010"/>
              <a:gd name="connsiteY8" fmla="*/ 266517 h 5146180"/>
              <a:gd name="connsiteX9" fmla="*/ 2366010 w 2366010"/>
              <a:gd name="connsiteY9" fmla="*/ 4901393 h 5146180"/>
              <a:gd name="connsiteX10" fmla="*/ 2121223 w 2366010"/>
              <a:gd name="connsiteY10" fmla="*/ 5146180 h 5146180"/>
              <a:gd name="connsiteX11" fmla="*/ 244787 w 2366010"/>
              <a:gd name="connsiteY11" fmla="*/ 5146180 h 5146180"/>
              <a:gd name="connsiteX12" fmla="*/ 0 w 2366010"/>
              <a:gd name="connsiteY12" fmla="*/ 4901393 h 5146180"/>
              <a:gd name="connsiteX13" fmla="*/ 0 w 2366010"/>
              <a:gd name="connsiteY13" fmla="*/ 266517 h 5146180"/>
              <a:gd name="connsiteX0" fmla="*/ 0 w 2366010"/>
              <a:gd name="connsiteY0" fmla="*/ 266517 h 5146180"/>
              <a:gd name="connsiteX1" fmla="*/ 237167 w 2366010"/>
              <a:gd name="connsiteY1" fmla="*/ 19190 h 5146180"/>
              <a:gd name="connsiteX2" fmla="*/ 520700 w 2366010"/>
              <a:gd name="connsiteY2" fmla="*/ 17921 h 5146180"/>
              <a:gd name="connsiteX3" fmla="*/ 727710 w 2366010"/>
              <a:gd name="connsiteY3" fmla="*/ 204610 h 5146180"/>
              <a:gd name="connsiteX4" fmla="*/ 1364453 w 2366010"/>
              <a:gd name="connsiteY4" fmla="*/ 205883 h 5146180"/>
              <a:gd name="connsiteX5" fmla="*/ 1755613 w 2366010"/>
              <a:gd name="connsiteY5" fmla="*/ 190647 h 5146180"/>
              <a:gd name="connsiteX6" fmla="*/ 1857213 w 2366010"/>
              <a:gd name="connsiteY6" fmla="*/ 20463 h 5146180"/>
              <a:gd name="connsiteX7" fmla="*/ 2133923 w 2366010"/>
              <a:gd name="connsiteY7" fmla="*/ 14114 h 5146180"/>
              <a:gd name="connsiteX8" fmla="*/ 2366010 w 2366010"/>
              <a:gd name="connsiteY8" fmla="*/ 266517 h 5146180"/>
              <a:gd name="connsiteX9" fmla="*/ 2366010 w 2366010"/>
              <a:gd name="connsiteY9" fmla="*/ 4901393 h 5146180"/>
              <a:gd name="connsiteX10" fmla="*/ 2121223 w 2366010"/>
              <a:gd name="connsiteY10" fmla="*/ 5146180 h 5146180"/>
              <a:gd name="connsiteX11" fmla="*/ 244787 w 2366010"/>
              <a:gd name="connsiteY11" fmla="*/ 5146180 h 5146180"/>
              <a:gd name="connsiteX12" fmla="*/ 0 w 2366010"/>
              <a:gd name="connsiteY12" fmla="*/ 4901393 h 5146180"/>
              <a:gd name="connsiteX13" fmla="*/ 0 w 2366010"/>
              <a:gd name="connsiteY13" fmla="*/ 266517 h 5146180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364453 w 2366010"/>
              <a:gd name="connsiteY4" fmla="*/ 207009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3708 w 2366010"/>
              <a:gd name="connsiteY5" fmla="*/ 189869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3708 w 2366010"/>
              <a:gd name="connsiteY5" fmla="*/ 189869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8251 h 5137914"/>
              <a:gd name="connsiteX1" fmla="*/ 237167 w 2366010"/>
              <a:gd name="connsiteY1" fmla="*/ 10924 h 5137914"/>
              <a:gd name="connsiteX2" fmla="*/ 518022 w 2366010"/>
              <a:gd name="connsiteY2" fmla="*/ 6979 h 5137914"/>
              <a:gd name="connsiteX3" fmla="*/ 727710 w 2366010"/>
              <a:gd name="connsiteY3" fmla="*/ 196344 h 5137914"/>
              <a:gd name="connsiteX4" fmla="*/ 1274918 w 2366010"/>
              <a:gd name="connsiteY4" fmla="*/ 195713 h 5137914"/>
              <a:gd name="connsiteX5" fmla="*/ 1753708 w 2366010"/>
              <a:gd name="connsiteY5" fmla="*/ 180477 h 5137914"/>
              <a:gd name="connsiteX6" fmla="*/ 1857213 w 2366010"/>
              <a:gd name="connsiteY6" fmla="*/ 12197 h 5137914"/>
              <a:gd name="connsiteX7" fmla="*/ 2133923 w 2366010"/>
              <a:gd name="connsiteY7" fmla="*/ 5848 h 5137914"/>
              <a:gd name="connsiteX8" fmla="*/ 2366010 w 2366010"/>
              <a:gd name="connsiteY8" fmla="*/ 258251 h 5137914"/>
              <a:gd name="connsiteX9" fmla="*/ 2366010 w 2366010"/>
              <a:gd name="connsiteY9" fmla="*/ 4893127 h 5137914"/>
              <a:gd name="connsiteX10" fmla="*/ 2121223 w 2366010"/>
              <a:gd name="connsiteY10" fmla="*/ 5137914 h 5137914"/>
              <a:gd name="connsiteX11" fmla="*/ 244787 w 2366010"/>
              <a:gd name="connsiteY11" fmla="*/ 5137914 h 5137914"/>
              <a:gd name="connsiteX12" fmla="*/ 0 w 2366010"/>
              <a:gd name="connsiteY12" fmla="*/ 4893127 h 5137914"/>
              <a:gd name="connsiteX13" fmla="*/ 0 w 2366010"/>
              <a:gd name="connsiteY13" fmla="*/ 258251 h 5137914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53708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53708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53708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48353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48353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48353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48353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48353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366010" h="5138986">
                <a:moveTo>
                  <a:pt x="0" y="259323"/>
                </a:moveTo>
                <a:cubicBezTo>
                  <a:pt x="0" y="124131"/>
                  <a:pt x="99298" y="14400"/>
                  <a:pt x="234490" y="9320"/>
                </a:cubicBezTo>
                <a:cubicBezTo>
                  <a:pt x="330375" y="-1633"/>
                  <a:pt x="441345" y="-4014"/>
                  <a:pt x="518022" y="8051"/>
                </a:cubicBezTo>
                <a:cubicBezTo>
                  <a:pt x="568029" y="42976"/>
                  <a:pt x="608553" y="191263"/>
                  <a:pt x="727710" y="197416"/>
                </a:cubicBezTo>
                <a:cubicBezTo>
                  <a:pt x="883276" y="205449"/>
                  <a:pt x="1056621" y="196753"/>
                  <a:pt x="1274918" y="196785"/>
                </a:cubicBezTo>
                <a:cubicBezTo>
                  <a:pt x="1493215" y="196817"/>
                  <a:pt x="1691464" y="206784"/>
                  <a:pt x="1748353" y="181549"/>
                </a:cubicBezTo>
                <a:cubicBezTo>
                  <a:pt x="1805242" y="156314"/>
                  <a:pt x="1797125" y="40150"/>
                  <a:pt x="1857213" y="13269"/>
                </a:cubicBezTo>
                <a:cubicBezTo>
                  <a:pt x="1896981" y="1626"/>
                  <a:pt x="2008907" y="3363"/>
                  <a:pt x="2133923" y="6920"/>
                </a:cubicBezTo>
                <a:cubicBezTo>
                  <a:pt x="2258939" y="10477"/>
                  <a:pt x="2366010" y="124131"/>
                  <a:pt x="2366010" y="259323"/>
                </a:cubicBezTo>
                <a:lnTo>
                  <a:pt x="2366010" y="4894199"/>
                </a:lnTo>
                <a:cubicBezTo>
                  <a:pt x="2366010" y="5029391"/>
                  <a:pt x="2256415" y="5138986"/>
                  <a:pt x="2121223" y="5138986"/>
                </a:cubicBezTo>
                <a:lnTo>
                  <a:pt x="244787" y="5138986"/>
                </a:lnTo>
                <a:cubicBezTo>
                  <a:pt x="109595" y="5138986"/>
                  <a:pt x="0" y="5029391"/>
                  <a:pt x="0" y="4894199"/>
                </a:cubicBezTo>
                <a:lnTo>
                  <a:pt x="0" y="259323"/>
                </a:lnTo>
                <a:close/>
              </a:path>
            </a:pathLst>
          </a:custGeom>
          <a:solidFill>
            <a:schemeClr val="tx1"/>
          </a:solidFill>
        </p:spPr>
        <p:txBody>
          <a:bodyPr lIns="252000" tIns="360000" bIns="90000" anchor="t">
            <a:normAutofit/>
          </a:bodyPr>
          <a:lstStyle>
            <a:lvl1pPr marL="0" indent="0" algn="l">
              <a:buNone/>
              <a:defRPr lang="fr-FR" sz="24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989846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hi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107926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86145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237442628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hapter 1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0">
            <a:extLst>
              <a:ext uri="{FF2B5EF4-FFF2-40B4-BE49-F238E27FC236}">
                <a16:creationId xmlns:a16="http://schemas.microsoft.com/office/drawing/2014/main" id="{167E6FD1-1BAF-4D06-862F-B9B72EC0F7B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72263" y="800099"/>
            <a:ext cx="4752975" cy="5257801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52181788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094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036040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956566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7334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98359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815430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39548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25978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580852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165514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381091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473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266581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hapter 1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0">
            <a:extLst>
              <a:ext uri="{FF2B5EF4-FFF2-40B4-BE49-F238E27FC236}">
                <a16:creationId xmlns:a16="http://schemas.microsoft.com/office/drawing/2014/main" id="{167E6FD1-1BAF-4D06-862F-B9B72EC0F7B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72263" y="800099"/>
            <a:ext cx="4752975" cy="5257801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812838637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4FB3DE57-AFE9-4820-B949-FA693C6FFFB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316538" y="805814"/>
            <a:ext cx="6875462" cy="5246372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14910600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n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4FB3DE57-AFE9-4820-B949-FA693C6FFFB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048000" y="3428999"/>
            <a:ext cx="9144000" cy="3428999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169521320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7BF478B0-BD0C-4753-83DD-0647CA2A70F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903992" y="2612615"/>
            <a:ext cx="1864997" cy="1866477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fr-FR"/>
              <a:t>Picture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4E75A3EB-2585-4E8B-966D-EE16E52809A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443986" y="2621323"/>
            <a:ext cx="1864997" cy="1866477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fr-FR"/>
              <a:t>Picture</a:t>
            </a:r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92B3B241-D439-47C0-9E90-9F4C8234BE0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983978" y="2612615"/>
            <a:ext cx="1864997" cy="1866477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1050"/>
            </a:lvl1pPr>
          </a:lstStyle>
          <a:p>
            <a:r>
              <a:rPr lang="fr-FR"/>
              <a:t>Picture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33B4748-1D15-492B-BFA6-8B1A7240F82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64002" y="2612615"/>
            <a:ext cx="1864997" cy="1866477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23338683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89629" y="2227731"/>
            <a:ext cx="2487528" cy="1652918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3C87B226-FB09-4A65-8099-8300B588C92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398028" y="2227731"/>
            <a:ext cx="2487528" cy="1652918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2DB8703F-F124-4DFE-A671-6E977F38432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06426" y="2227731"/>
            <a:ext cx="2487528" cy="1652918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id="{92671105-6192-46DB-B120-D59094B55A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214824" y="2227731"/>
            <a:ext cx="2487528" cy="1652918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376309990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4FB3DE57-AFE9-4820-B949-FA693C6FFFB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25120" y="2092914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ADDFEC20-88DE-440E-8C22-D2A2B237932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682240" y="2092914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36" name="Picture Placeholder 10">
            <a:extLst>
              <a:ext uri="{FF2B5EF4-FFF2-40B4-BE49-F238E27FC236}">
                <a16:creationId xmlns:a16="http://schemas.microsoft.com/office/drawing/2014/main" id="{3FA24DDE-A296-4264-94A3-D62AF5BDC09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039360" y="2092914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37" name="Picture Placeholder 10">
            <a:extLst>
              <a:ext uri="{FF2B5EF4-FFF2-40B4-BE49-F238E27FC236}">
                <a16:creationId xmlns:a16="http://schemas.microsoft.com/office/drawing/2014/main" id="{944FD892-B40E-4C8A-BEFD-A9870E1F95B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396480" y="2092914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38" name="Picture Placeholder 10">
            <a:extLst>
              <a:ext uri="{FF2B5EF4-FFF2-40B4-BE49-F238E27FC236}">
                <a16:creationId xmlns:a16="http://schemas.microsoft.com/office/drawing/2014/main" id="{AFF585DB-A83A-4238-915C-7030522C217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753600" y="2092914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B800CBA0-2590-40E4-B56A-5697FBD2E0C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25120" y="4431823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40" name="Picture Placeholder 10">
            <a:extLst>
              <a:ext uri="{FF2B5EF4-FFF2-40B4-BE49-F238E27FC236}">
                <a16:creationId xmlns:a16="http://schemas.microsoft.com/office/drawing/2014/main" id="{137815DD-834A-450B-81D9-F1D90A0CAED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682240" y="4431823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1D58274C-6E9E-4343-91B3-DACB9E20B2F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39360" y="4431823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42" name="Picture Placeholder 10">
            <a:extLst>
              <a:ext uri="{FF2B5EF4-FFF2-40B4-BE49-F238E27FC236}">
                <a16:creationId xmlns:a16="http://schemas.microsoft.com/office/drawing/2014/main" id="{7ADC8F93-D983-4E6E-8384-5D7D814EEFA6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396480" y="4431823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8B4B45E4-553B-409A-9111-A940DD06D26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753600" y="4431823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16C72E8-81C8-4FB4-85BA-C194C185D58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5119" y="3212990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1D08509A-CA5E-4810-BB02-ED01A7E3EDC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25120" y="3648808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17" name="Espace réservé du texte 2">
            <a:extLst>
              <a:ext uri="{FF2B5EF4-FFF2-40B4-BE49-F238E27FC236}">
                <a16:creationId xmlns:a16="http://schemas.microsoft.com/office/drawing/2014/main" id="{758071FC-D284-419F-9B56-2BB8AC98B40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82238" y="3212990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18" name="Espace réservé du texte 2">
            <a:extLst>
              <a:ext uri="{FF2B5EF4-FFF2-40B4-BE49-F238E27FC236}">
                <a16:creationId xmlns:a16="http://schemas.microsoft.com/office/drawing/2014/main" id="{A7FB7B32-A6F1-441F-ABF7-ED5E7620E93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82239" y="3648808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BB5C338-6573-4AD1-B7C1-7F31BC5582A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39355" y="3212990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20" name="Espace réservé du texte 2">
            <a:extLst>
              <a:ext uri="{FF2B5EF4-FFF2-40B4-BE49-F238E27FC236}">
                <a16:creationId xmlns:a16="http://schemas.microsoft.com/office/drawing/2014/main" id="{E62FFDFA-4672-49E8-BA29-A820D4E34A7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039356" y="3648808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21" name="Espace réservé du texte 2">
            <a:extLst>
              <a:ext uri="{FF2B5EF4-FFF2-40B4-BE49-F238E27FC236}">
                <a16:creationId xmlns:a16="http://schemas.microsoft.com/office/drawing/2014/main" id="{A11689A5-79C4-4A87-B01A-4B9F8A428EC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396469" y="3212990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22" name="Espace réservé du texte 2">
            <a:extLst>
              <a:ext uri="{FF2B5EF4-FFF2-40B4-BE49-F238E27FC236}">
                <a16:creationId xmlns:a16="http://schemas.microsoft.com/office/drawing/2014/main" id="{184713B9-EF45-452D-AB5C-E790803F48E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396470" y="3648808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23" name="Espace réservé du texte 2">
            <a:extLst>
              <a:ext uri="{FF2B5EF4-FFF2-40B4-BE49-F238E27FC236}">
                <a16:creationId xmlns:a16="http://schemas.microsoft.com/office/drawing/2014/main" id="{70B08813-7DA6-42D4-9260-A3656B183C0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53586" y="3212990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24" name="Espace réservé du texte 2">
            <a:extLst>
              <a:ext uri="{FF2B5EF4-FFF2-40B4-BE49-F238E27FC236}">
                <a16:creationId xmlns:a16="http://schemas.microsoft.com/office/drawing/2014/main" id="{C11A3551-612E-49A8-9DFD-0DB2C3B6CF2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53587" y="3648808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25" name="Espace réservé du texte 2">
            <a:extLst>
              <a:ext uri="{FF2B5EF4-FFF2-40B4-BE49-F238E27FC236}">
                <a16:creationId xmlns:a16="http://schemas.microsoft.com/office/drawing/2014/main" id="{15D23A70-0BB2-4635-BFD7-77425C4431C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25119" y="5551899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A8DE0069-A8B7-4E2A-A88D-ED057F4A156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5120" y="5987717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27" name="Espace réservé du texte 2">
            <a:extLst>
              <a:ext uri="{FF2B5EF4-FFF2-40B4-BE49-F238E27FC236}">
                <a16:creationId xmlns:a16="http://schemas.microsoft.com/office/drawing/2014/main" id="{DED62EA6-CA25-42AF-932E-E226621A7D9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682238" y="5551899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28" name="Espace réservé du texte 2">
            <a:extLst>
              <a:ext uri="{FF2B5EF4-FFF2-40B4-BE49-F238E27FC236}">
                <a16:creationId xmlns:a16="http://schemas.microsoft.com/office/drawing/2014/main" id="{69C73F44-1303-4699-9741-5071A868318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682239" y="5987717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29" name="Espace réservé du texte 2">
            <a:extLst>
              <a:ext uri="{FF2B5EF4-FFF2-40B4-BE49-F238E27FC236}">
                <a16:creationId xmlns:a16="http://schemas.microsoft.com/office/drawing/2014/main" id="{3FAB9CE8-C8F6-4097-9876-3D5BB131A6E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039355" y="5551899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30" name="Espace réservé du texte 2">
            <a:extLst>
              <a:ext uri="{FF2B5EF4-FFF2-40B4-BE49-F238E27FC236}">
                <a16:creationId xmlns:a16="http://schemas.microsoft.com/office/drawing/2014/main" id="{2FE7EAC6-53B9-40F7-BAC8-FFAFE182DB6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039356" y="5987717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31" name="Espace réservé du texte 2">
            <a:extLst>
              <a:ext uri="{FF2B5EF4-FFF2-40B4-BE49-F238E27FC236}">
                <a16:creationId xmlns:a16="http://schemas.microsoft.com/office/drawing/2014/main" id="{4AA8E213-976B-4F42-BF73-C960C4D9F66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96469" y="5551899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32" name="Espace réservé du texte 2">
            <a:extLst>
              <a:ext uri="{FF2B5EF4-FFF2-40B4-BE49-F238E27FC236}">
                <a16:creationId xmlns:a16="http://schemas.microsoft.com/office/drawing/2014/main" id="{2B1B6386-3DB5-4B9B-9D72-E30B0FE4104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96470" y="5987717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33" name="Espace réservé du texte 2">
            <a:extLst>
              <a:ext uri="{FF2B5EF4-FFF2-40B4-BE49-F238E27FC236}">
                <a16:creationId xmlns:a16="http://schemas.microsoft.com/office/drawing/2014/main" id="{E3598400-E700-44A3-8903-DB65AFF1248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753586" y="5551899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34" name="Espace réservé du texte 2">
            <a:extLst>
              <a:ext uri="{FF2B5EF4-FFF2-40B4-BE49-F238E27FC236}">
                <a16:creationId xmlns:a16="http://schemas.microsoft.com/office/drawing/2014/main" id="{64D6E52E-F777-4A62-937F-D377DFED58C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53587" y="5987717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979793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foli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4FB3DE57-AFE9-4820-B949-FA693C6FFFB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83310" y="2034858"/>
            <a:ext cx="4835350" cy="2086864"/>
          </a:xfrm>
          <a:prstGeom prst="rect">
            <a:avLst/>
          </a:prstGeom>
          <a:solidFill>
            <a:schemeClr val="tx1"/>
          </a:solidFill>
        </p:spPr>
        <p:txBody>
          <a:bodyPr tIns="288000" bIns="2484000">
            <a:noAutofit/>
          </a:bodyPr>
          <a:lstStyle>
            <a:lvl1pPr marL="0" indent="0" algn="ctr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24" name="Picture Placeholder 10">
            <a:extLst>
              <a:ext uri="{FF2B5EF4-FFF2-40B4-BE49-F238E27FC236}">
                <a16:creationId xmlns:a16="http://schemas.microsoft.com/office/drawing/2014/main" id="{1DE33140-D326-4494-8DB4-ACF90E3C860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63180" y="2034858"/>
            <a:ext cx="4845510" cy="2086864"/>
          </a:xfrm>
          <a:prstGeom prst="rect">
            <a:avLst/>
          </a:prstGeom>
          <a:solidFill>
            <a:schemeClr val="tx1"/>
          </a:solidFill>
        </p:spPr>
        <p:txBody>
          <a:bodyPr tIns="288000" bIns="2484000">
            <a:no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25" name="Picture Placeholder 10">
            <a:extLst>
              <a:ext uri="{FF2B5EF4-FFF2-40B4-BE49-F238E27FC236}">
                <a16:creationId xmlns:a16="http://schemas.microsoft.com/office/drawing/2014/main" id="{72C13F67-F61E-47C3-A6D3-99FD3E040E6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63180" y="4462667"/>
            <a:ext cx="4845510" cy="2086864"/>
          </a:xfrm>
          <a:prstGeom prst="rect">
            <a:avLst/>
          </a:prstGeom>
          <a:solidFill>
            <a:schemeClr val="tx1"/>
          </a:solidFill>
        </p:spPr>
        <p:txBody>
          <a:bodyPr tIns="288000" bIns="2484000">
            <a:no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26" name="Picture Placeholder 10">
            <a:extLst>
              <a:ext uri="{FF2B5EF4-FFF2-40B4-BE49-F238E27FC236}">
                <a16:creationId xmlns:a16="http://schemas.microsoft.com/office/drawing/2014/main" id="{EF5DE429-D884-40C9-B0F5-6FA66002752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83310" y="4462667"/>
            <a:ext cx="4835350" cy="2086864"/>
          </a:xfrm>
          <a:prstGeom prst="rect">
            <a:avLst/>
          </a:prstGeom>
          <a:solidFill>
            <a:schemeClr val="tx1"/>
          </a:solidFill>
        </p:spPr>
        <p:txBody>
          <a:bodyPr tIns="288000" bIns="2484000">
            <a:no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53E28430-BF0E-4EB2-8CF6-514BFB60BE5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83310" y="3154934"/>
            <a:ext cx="4835350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6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4CC977C2-23FC-446F-AF25-B21729685F1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83310" y="3541587"/>
            <a:ext cx="53323" cy="3952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11" name="Espace réservé du texte 2">
            <a:extLst>
              <a:ext uri="{FF2B5EF4-FFF2-40B4-BE49-F238E27FC236}">
                <a16:creationId xmlns:a16="http://schemas.microsoft.com/office/drawing/2014/main" id="{763291BD-1B23-4F4E-A28B-D5B20078DDF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63180" y="3154934"/>
            <a:ext cx="4835350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6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12" name="Espace réservé du texte 2">
            <a:extLst>
              <a:ext uri="{FF2B5EF4-FFF2-40B4-BE49-F238E27FC236}">
                <a16:creationId xmlns:a16="http://schemas.microsoft.com/office/drawing/2014/main" id="{32E3775C-73B3-46F8-8D0B-C26A2FB24C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63180" y="3541587"/>
            <a:ext cx="53323" cy="3952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13" name="Espace réservé du texte 2">
            <a:extLst>
              <a:ext uri="{FF2B5EF4-FFF2-40B4-BE49-F238E27FC236}">
                <a16:creationId xmlns:a16="http://schemas.microsoft.com/office/drawing/2014/main" id="{130B80C7-1AF7-412E-AEEA-2B26FC4163C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83310" y="5582743"/>
            <a:ext cx="4835350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6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14" name="Espace réservé du texte 2">
            <a:extLst>
              <a:ext uri="{FF2B5EF4-FFF2-40B4-BE49-F238E27FC236}">
                <a16:creationId xmlns:a16="http://schemas.microsoft.com/office/drawing/2014/main" id="{45A66AAF-512E-407E-AE51-F6DF878A34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83310" y="5969396"/>
            <a:ext cx="53323" cy="3952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15" name="Espace réservé du texte 2">
            <a:extLst>
              <a:ext uri="{FF2B5EF4-FFF2-40B4-BE49-F238E27FC236}">
                <a16:creationId xmlns:a16="http://schemas.microsoft.com/office/drawing/2014/main" id="{B1AB9A89-FC73-4026-9488-2029870505C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63180" y="5582743"/>
            <a:ext cx="4835350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6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77ACB13C-2706-413C-927A-1CB63BB1550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3180" y="5969396"/>
            <a:ext cx="53323" cy="3952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70113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s - 6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000" cy="3429000"/>
          </a:xfrm>
          <a:prstGeom prst="rect">
            <a:avLst/>
          </a:prstGeom>
          <a:solidFill>
            <a:schemeClr val="tx2"/>
          </a:solidFill>
        </p:spPr>
        <p:txBody>
          <a:bodyPr lIns="252000" tIns="252000" rIns="0" bIns="0">
            <a:normAutofit/>
          </a:bodyPr>
          <a:lstStyle>
            <a:lvl1pPr marL="0" indent="0">
              <a:buNone/>
              <a:defRPr sz="2000" b="0" i="0" baseline="0">
                <a:solidFill>
                  <a:schemeClr val="accent1"/>
                </a:solidFill>
                <a:latin typeface="Helvetica Neue Moyen" charset="0"/>
                <a:cs typeface="Helvetica Neue Fin" charset="0"/>
              </a:defRPr>
            </a:lvl1pPr>
          </a:lstStyle>
          <a:p>
            <a:r>
              <a:rPr lang="fr-FR"/>
              <a:t>Click to </a:t>
            </a:r>
            <a:br>
              <a:rPr lang="fr-FR"/>
            </a:br>
            <a:r>
              <a:rPr lang="fr-FR"/>
              <a:t>add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000" y="0"/>
            <a:ext cx="4064000" cy="3429000"/>
          </a:xfrm>
          <a:prstGeom prst="rect">
            <a:avLst/>
          </a:prstGeom>
          <a:solidFill>
            <a:schemeClr val="tx2"/>
          </a:solidFill>
        </p:spPr>
        <p:txBody>
          <a:bodyPr lIns="252000" tIns="252000" rIns="0" bIns="0">
            <a:normAutofit/>
          </a:bodyPr>
          <a:lstStyle>
            <a:lvl1pPr marL="0" indent="0">
              <a:buNone/>
              <a:defRPr sz="2000" b="0" i="0" baseline="0">
                <a:solidFill>
                  <a:schemeClr val="accent1"/>
                </a:solidFill>
                <a:latin typeface="Helvetica Neue Moyen" charset="0"/>
                <a:cs typeface="Helvetica Neue Fin" charset="0"/>
              </a:defRPr>
            </a:lvl1pPr>
          </a:lstStyle>
          <a:p>
            <a:r>
              <a:rPr lang="fr-FR"/>
              <a:t>Click to </a:t>
            </a:r>
            <a:br>
              <a:rPr lang="fr-FR"/>
            </a:br>
            <a:r>
              <a:rPr lang="fr-FR"/>
              <a:t>add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000" y="0"/>
            <a:ext cx="4064000" cy="3429000"/>
          </a:xfrm>
          <a:prstGeom prst="rect">
            <a:avLst/>
          </a:prstGeom>
          <a:solidFill>
            <a:schemeClr val="tx2"/>
          </a:solidFill>
        </p:spPr>
        <p:txBody>
          <a:bodyPr lIns="252000" tIns="252000" rIns="0" bIns="0">
            <a:normAutofit/>
          </a:bodyPr>
          <a:lstStyle>
            <a:lvl1pPr marL="0" indent="0">
              <a:buNone/>
              <a:defRPr sz="2000" b="0" i="0" baseline="0">
                <a:solidFill>
                  <a:schemeClr val="accent1"/>
                </a:solidFill>
                <a:latin typeface="Helvetica Neue Moyen" charset="0"/>
                <a:cs typeface="Helvetica Neue Fin" charset="0"/>
              </a:defRPr>
            </a:lvl1pPr>
          </a:lstStyle>
          <a:p>
            <a:r>
              <a:rPr lang="fr-FR"/>
              <a:t>Click to </a:t>
            </a:r>
            <a:br>
              <a:rPr lang="fr-FR"/>
            </a:br>
            <a:r>
              <a:rPr lang="fr-FR"/>
              <a:t>add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128000" y="3429000"/>
            <a:ext cx="4064000" cy="3429000"/>
          </a:xfrm>
          <a:prstGeom prst="rect">
            <a:avLst/>
          </a:prstGeom>
          <a:solidFill>
            <a:schemeClr val="tx2"/>
          </a:solidFill>
        </p:spPr>
        <p:txBody>
          <a:bodyPr lIns="252000" tIns="252000" rIns="0" bIns="0">
            <a:normAutofit/>
          </a:bodyPr>
          <a:lstStyle>
            <a:lvl1pPr marL="0" indent="0">
              <a:buNone/>
              <a:defRPr sz="2000" b="0" i="0" baseline="0">
                <a:solidFill>
                  <a:schemeClr val="accent1"/>
                </a:solidFill>
                <a:latin typeface="Helvetica Neue Moyen" charset="0"/>
                <a:cs typeface="Helvetica Neue Fin" charset="0"/>
              </a:defRPr>
            </a:lvl1pPr>
          </a:lstStyle>
          <a:p>
            <a:r>
              <a:rPr lang="fr-FR"/>
              <a:t>Click to </a:t>
            </a:r>
            <a:br>
              <a:rPr lang="fr-FR"/>
            </a:br>
            <a:r>
              <a:rPr lang="fr-FR"/>
              <a:t>add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64000" y="3429000"/>
            <a:ext cx="4064000" cy="3429000"/>
          </a:xfrm>
          <a:prstGeom prst="rect">
            <a:avLst/>
          </a:prstGeom>
          <a:solidFill>
            <a:schemeClr val="tx2"/>
          </a:solidFill>
        </p:spPr>
        <p:txBody>
          <a:bodyPr lIns="252000" tIns="252000" rIns="0" bIns="0">
            <a:normAutofit/>
          </a:bodyPr>
          <a:lstStyle>
            <a:lvl1pPr marL="0" indent="0">
              <a:buNone/>
              <a:defRPr sz="2000" b="0" i="0" baseline="0">
                <a:solidFill>
                  <a:schemeClr val="accent1"/>
                </a:solidFill>
                <a:latin typeface="Helvetica Neue Moyen" charset="0"/>
                <a:cs typeface="Helvetica Neue Fin" charset="0"/>
              </a:defRPr>
            </a:lvl1pPr>
          </a:lstStyle>
          <a:p>
            <a:r>
              <a:rPr lang="fr-FR"/>
              <a:t>Click to </a:t>
            </a:r>
            <a:br>
              <a:rPr lang="fr-FR"/>
            </a:br>
            <a:r>
              <a:rPr lang="fr-FR"/>
              <a:t>add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3429000"/>
            <a:ext cx="4064000" cy="3429000"/>
          </a:xfrm>
          <a:prstGeom prst="rect">
            <a:avLst/>
          </a:prstGeom>
          <a:solidFill>
            <a:schemeClr val="tx2"/>
          </a:solidFill>
        </p:spPr>
        <p:txBody>
          <a:bodyPr lIns="252000" tIns="252000" rIns="0" bIns="0">
            <a:normAutofit/>
          </a:bodyPr>
          <a:lstStyle>
            <a:lvl1pPr marL="0" indent="0">
              <a:buNone/>
              <a:defRPr sz="2000" b="0" i="0" baseline="0">
                <a:solidFill>
                  <a:schemeClr val="accent1"/>
                </a:solidFill>
                <a:latin typeface="Helvetica Neue Moyen" charset="0"/>
                <a:cs typeface="Helvetica Neue Fin" charset="0"/>
              </a:defRPr>
            </a:lvl1pPr>
          </a:lstStyle>
          <a:p>
            <a:r>
              <a:rPr lang="fr-FR"/>
              <a:t>Click to </a:t>
            </a:r>
            <a:br>
              <a:rPr lang="fr-FR"/>
            </a:br>
            <a:r>
              <a:rPr lang="fr-FR"/>
              <a:t>add 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54308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042033209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021654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9" Type="http://schemas.openxmlformats.org/officeDocument/2006/relationships/slideLayout" Target="../slideLayouts/slideLayout50.xml"/><Relationship Id="rId21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45.xml"/><Relationship Id="rId42" Type="http://schemas.openxmlformats.org/officeDocument/2006/relationships/slideLayout" Target="../slideLayouts/slideLayout53.xml"/><Relationship Id="rId47" Type="http://schemas.openxmlformats.org/officeDocument/2006/relationships/slideLayout" Target="../slideLayouts/slideLayout58.xml"/><Relationship Id="rId50" Type="http://schemas.openxmlformats.org/officeDocument/2006/relationships/slideLayout" Target="../slideLayouts/slideLayout61.xml"/><Relationship Id="rId55" Type="http://schemas.openxmlformats.org/officeDocument/2006/relationships/theme" Target="../theme/theme2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37" Type="http://schemas.openxmlformats.org/officeDocument/2006/relationships/slideLayout" Target="../slideLayouts/slideLayout48.xml"/><Relationship Id="rId40" Type="http://schemas.openxmlformats.org/officeDocument/2006/relationships/slideLayout" Target="../slideLayouts/slideLayout51.xml"/><Relationship Id="rId45" Type="http://schemas.openxmlformats.org/officeDocument/2006/relationships/slideLayout" Target="../slideLayouts/slideLayout56.xml"/><Relationship Id="rId53" Type="http://schemas.openxmlformats.org/officeDocument/2006/relationships/slideLayout" Target="../slideLayouts/slideLayout64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4" Type="http://schemas.openxmlformats.org/officeDocument/2006/relationships/slideLayout" Target="../slideLayouts/slideLayout55.xml"/><Relationship Id="rId52" Type="http://schemas.openxmlformats.org/officeDocument/2006/relationships/slideLayout" Target="../slideLayouts/slideLayout6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43" Type="http://schemas.openxmlformats.org/officeDocument/2006/relationships/slideLayout" Target="../slideLayouts/slideLayout54.xml"/><Relationship Id="rId48" Type="http://schemas.openxmlformats.org/officeDocument/2006/relationships/slideLayout" Target="../slideLayouts/slideLayout59.xml"/><Relationship Id="rId8" Type="http://schemas.openxmlformats.org/officeDocument/2006/relationships/slideLayout" Target="../slideLayouts/slideLayout19.xml"/><Relationship Id="rId51" Type="http://schemas.openxmlformats.org/officeDocument/2006/relationships/slideLayout" Target="../slideLayouts/slideLayout62.xml"/><Relationship Id="rId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38" Type="http://schemas.openxmlformats.org/officeDocument/2006/relationships/slideLayout" Target="../slideLayouts/slideLayout49.xml"/><Relationship Id="rId46" Type="http://schemas.openxmlformats.org/officeDocument/2006/relationships/slideLayout" Target="../slideLayouts/slideLayout57.xml"/><Relationship Id="rId20" Type="http://schemas.openxmlformats.org/officeDocument/2006/relationships/slideLayout" Target="../slideLayouts/slideLayout31.xml"/><Relationship Id="rId41" Type="http://schemas.openxmlformats.org/officeDocument/2006/relationships/slideLayout" Target="../slideLayouts/slideLayout52.xml"/><Relationship Id="rId54" Type="http://schemas.openxmlformats.org/officeDocument/2006/relationships/slideLayout" Target="../slideLayouts/slideLayout65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6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3.xml"/><Relationship Id="rId13" Type="http://schemas.openxmlformats.org/officeDocument/2006/relationships/slideLayout" Target="../slideLayouts/slideLayout78.xml"/><Relationship Id="rId3" Type="http://schemas.openxmlformats.org/officeDocument/2006/relationships/slideLayout" Target="../slideLayouts/slideLayout68.xml"/><Relationship Id="rId7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77.xml"/><Relationship Id="rId2" Type="http://schemas.openxmlformats.org/officeDocument/2006/relationships/slideLayout" Target="../slideLayouts/slideLayout67.xml"/><Relationship Id="rId1" Type="http://schemas.openxmlformats.org/officeDocument/2006/relationships/slideLayout" Target="../slideLayouts/slideLayout66.xml"/><Relationship Id="rId6" Type="http://schemas.openxmlformats.org/officeDocument/2006/relationships/slideLayout" Target="../slideLayouts/slideLayout71.xml"/><Relationship Id="rId11" Type="http://schemas.openxmlformats.org/officeDocument/2006/relationships/slideLayout" Target="../slideLayouts/slideLayout76.xml"/><Relationship Id="rId5" Type="http://schemas.openxmlformats.org/officeDocument/2006/relationships/slideLayout" Target="../slideLayouts/slideLayout70.xml"/><Relationship Id="rId10" Type="http://schemas.openxmlformats.org/officeDocument/2006/relationships/slideLayout" Target="../slideLayouts/slideLayout75.xml"/><Relationship Id="rId4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4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91.xml"/><Relationship Id="rId18" Type="http://schemas.openxmlformats.org/officeDocument/2006/relationships/slideLayout" Target="../slideLayouts/slideLayout96.xml"/><Relationship Id="rId26" Type="http://schemas.openxmlformats.org/officeDocument/2006/relationships/slideLayout" Target="../slideLayouts/slideLayout104.xml"/><Relationship Id="rId39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99.xml"/><Relationship Id="rId34" Type="http://schemas.openxmlformats.org/officeDocument/2006/relationships/slideLayout" Target="../slideLayouts/slideLayout112.xml"/><Relationship Id="rId42" Type="http://schemas.openxmlformats.org/officeDocument/2006/relationships/slideLayout" Target="../slideLayouts/slideLayout120.xml"/><Relationship Id="rId47" Type="http://schemas.openxmlformats.org/officeDocument/2006/relationships/slideLayout" Target="../slideLayouts/slideLayout125.xml"/><Relationship Id="rId50" Type="http://schemas.openxmlformats.org/officeDocument/2006/relationships/slideLayout" Target="../slideLayouts/slideLayout128.xml"/><Relationship Id="rId55" Type="http://schemas.openxmlformats.org/officeDocument/2006/relationships/slideLayout" Target="../slideLayouts/slideLayout133.xml"/><Relationship Id="rId7" Type="http://schemas.openxmlformats.org/officeDocument/2006/relationships/slideLayout" Target="../slideLayouts/slideLayout85.xml"/><Relationship Id="rId2" Type="http://schemas.openxmlformats.org/officeDocument/2006/relationships/slideLayout" Target="../slideLayouts/slideLayout80.xml"/><Relationship Id="rId16" Type="http://schemas.openxmlformats.org/officeDocument/2006/relationships/slideLayout" Target="../slideLayouts/slideLayout94.xml"/><Relationship Id="rId29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89.xml"/><Relationship Id="rId24" Type="http://schemas.openxmlformats.org/officeDocument/2006/relationships/slideLayout" Target="../slideLayouts/slideLayout102.xml"/><Relationship Id="rId32" Type="http://schemas.openxmlformats.org/officeDocument/2006/relationships/slideLayout" Target="../slideLayouts/slideLayout110.xml"/><Relationship Id="rId37" Type="http://schemas.openxmlformats.org/officeDocument/2006/relationships/slideLayout" Target="../slideLayouts/slideLayout115.xml"/><Relationship Id="rId40" Type="http://schemas.openxmlformats.org/officeDocument/2006/relationships/slideLayout" Target="../slideLayouts/slideLayout118.xml"/><Relationship Id="rId45" Type="http://schemas.openxmlformats.org/officeDocument/2006/relationships/slideLayout" Target="../slideLayouts/slideLayout123.xml"/><Relationship Id="rId53" Type="http://schemas.openxmlformats.org/officeDocument/2006/relationships/slideLayout" Target="../slideLayouts/slideLayout131.xml"/><Relationship Id="rId5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88.xml"/><Relationship Id="rId19" Type="http://schemas.openxmlformats.org/officeDocument/2006/relationships/slideLayout" Target="../slideLayouts/slideLayout97.xml"/><Relationship Id="rId31" Type="http://schemas.openxmlformats.org/officeDocument/2006/relationships/slideLayout" Target="../slideLayouts/slideLayout109.xml"/><Relationship Id="rId44" Type="http://schemas.openxmlformats.org/officeDocument/2006/relationships/slideLayout" Target="../slideLayouts/slideLayout122.xml"/><Relationship Id="rId52" Type="http://schemas.openxmlformats.org/officeDocument/2006/relationships/slideLayout" Target="../slideLayouts/slideLayout130.xml"/><Relationship Id="rId4" Type="http://schemas.openxmlformats.org/officeDocument/2006/relationships/slideLayout" Target="../slideLayouts/slideLayout82.xml"/><Relationship Id="rId9" Type="http://schemas.openxmlformats.org/officeDocument/2006/relationships/slideLayout" Target="../slideLayouts/slideLayout87.xml"/><Relationship Id="rId14" Type="http://schemas.openxmlformats.org/officeDocument/2006/relationships/slideLayout" Target="../slideLayouts/slideLayout92.xml"/><Relationship Id="rId22" Type="http://schemas.openxmlformats.org/officeDocument/2006/relationships/slideLayout" Target="../slideLayouts/slideLayout100.xml"/><Relationship Id="rId27" Type="http://schemas.openxmlformats.org/officeDocument/2006/relationships/slideLayout" Target="../slideLayouts/slideLayout105.xml"/><Relationship Id="rId30" Type="http://schemas.openxmlformats.org/officeDocument/2006/relationships/slideLayout" Target="../slideLayouts/slideLayout108.xml"/><Relationship Id="rId35" Type="http://schemas.openxmlformats.org/officeDocument/2006/relationships/slideLayout" Target="../slideLayouts/slideLayout113.xml"/><Relationship Id="rId43" Type="http://schemas.openxmlformats.org/officeDocument/2006/relationships/slideLayout" Target="../slideLayouts/slideLayout121.xml"/><Relationship Id="rId48" Type="http://schemas.openxmlformats.org/officeDocument/2006/relationships/slideLayout" Target="../slideLayouts/slideLayout126.xml"/><Relationship Id="rId56" Type="http://schemas.openxmlformats.org/officeDocument/2006/relationships/theme" Target="../theme/theme4.xml"/><Relationship Id="rId8" Type="http://schemas.openxmlformats.org/officeDocument/2006/relationships/slideLayout" Target="../slideLayouts/slideLayout86.xml"/><Relationship Id="rId51" Type="http://schemas.openxmlformats.org/officeDocument/2006/relationships/slideLayout" Target="../slideLayouts/slideLayout129.xml"/><Relationship Id="rId3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90.xml"/><Relationship Id="rId17" Type="http://schemas.openxmlformats.org/officeDocument/2006/relationships/slideLayout" Target="../slideLayouts/slideLayout95.xml"/><Relationship Id="rId25" Type="http://schemas.openxmlformats.org/officeDocument/2006/relationships/slideLayout" Target="../slideLayouts/slideLayout103.xml"/><Relationship Id="rId33" Type="http://schemas.openxmlformats.org/officeDocument/2006/relationships/slideLayout" Target="../slideLayouts/slideLayout111.xml"/><Relationship Id="rId38" Type="http://schemas.openxmlformats.org/officeDocument/2006/relationships/slideLayout" Target="../slideLayouts/slideLayout116.xml"/><Relationship Id="rId46" Type="http://schemas.openxmlformats.org/officeDocument/2006/relationships/slideLayout" Target="../slideLayouts/slideLayout124.xml"/><Relationship Id="rId20" Type="http://schemas.openxmlformats.org/officeDocument/2006/relationships/slideLayout" Target="../slideLayouts/slideLayout98.xml"/><Relationship Id="rId41" Type="http://schemas.openxmlformats.org/officeDocument/2006/relationships/slideLayout" Target="../slideLayouts/slideLayout119.xml"/><Relationship Id="rId54" Type="http://schemas.openxmlformats.org/officeDocument/2006/relationships/slideLayout" Target="../slideLayouts/slideLayout132.xml"/><Relationship Id="rId1" Type="http://schemas.openxmlformats.org/officeDocument/2006/relationships/slideLayout" Target="../slideLayouts/slideLayout79.xml"/><Relationship Id="rId6" Type="http://schemas.openxmlformats.org/officeDocument/2006/relationships/slideLayout" Target="../slideLayouts/slideLayout84.xml"/><Relationship Id="rId15" Type="http://schemas.openxmlformats.org/officeDocument/2006/relationships/slideLayout" Target="../slideLayouts/slideLayout93.xml"/><Relationship Id="rId23" Type="http://schemas.openxmlformats.org/officeDocument/2006/relationships/slideLayout" Target="../slideLayouts/slideLayout101.xml"/><Relationship Id="rId28" Type="http://schemas.openxmlformats.org/officeDocument/2006/relationships/slideLayout" Target="../slideLayouts/slideLayout106.xml"/><Relationship Id="rId36" Type="http://schemas.openxmlformats.org/officeDocument/2006/relationships/slideLayout" Target="../slideLayouts/slideLayout114.xml"/><Relationship Id="rId49" Type="http://schemas.openxmlformats.org/officeDocument/2006/relationships/slideLayout" Target="../slideLayouts/slideLayout1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06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601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7" r:id="rId12"/>
    <p:sldLayoutId id="2147483698" r:id="rId13"/>
    <p:sldLayoutId id="2147483700" r:id="rId14"/>
    <p:sldLayoutId id="2147483701" r:id="rId15"/>
    <p:sldLayoutId id="2147483702" r:id="rId16"/>
    <p:sldLayoutId id="2147483703" r:id="rId17"/>
    <p:sldLayoutId id="2147483705" r:id="rId18"/>
    <p:sldLayoutId id="2147483706" r:id="rId19"/>
    <p:sldLayoutId id="2147483708" r:id="rId20"/>
    <p:sldLayoutId id="2147483709" r:id="rId21"/>
    <p:sldLayoutId id="2147483710" r:id="rId22"/>
    <p:sldLayoutId id="2147483711" r:id="rId23"/>
    <p:sldLayoutId id="2147483712" r:id="rId24"/>
    <p:sldLayoutId id="2147483713" r:id="rId25"/>
    <p:sldLayoutId id="2147483714" r:id="rId26"/>
    <p:sldLayoutId id="2147483715" r:id="rId27"/>
    <p:sldLayoutId id="2147483717" r:id="rId28"/>
    <p:sldLayoutId id="2147483718" r:id="rId29"/>
    <p:sldLayoutId id="2147483719" r:id="rId30"/>
    <p:sldLayoutId id="2147483720" r:id="rId31"/>
    <p:sldLayoutId id="2147483721" r:id="rId32"/>
    <p:sldLayoutId id="2147483722" r:id="rId33"/>
    <p:sldLayoutId id="2147483723" r:id="rId34"/>
    <p:sldLayoutId id="2147483724" r:id="rId35"/>
    <p:sldLayoutId id="2147483725" r:id="rId36"/>
    <p:sldLayoutId id="2147483726" r:id="rId37"/>
    <p:sldLayoutId id="2147483727" r:id="rId38"/>
    <p:sldLayoutId id="2147483728" r:id="rId39"/>
    <p:sldLayoutId id="2147483729" r:id="rId40"/>
    <p:sldLayoutId id="2147483730" r:id="rId41"/>
    <p:sldLayoutId id="2147483731" r:id="rId42"/>
    <p:sldLayoutId id="2147483732" r:id="rId43"/>
    <p:sldLayoutId id="2147483733" r:id="rId44"/>
    <p:sldLayoutId id="2147483734" r:id="rId45"/>
    <p:sldLayoutId id="2147483735" r:id="rId46"/>
    <p:sldLayoutId id="2147483736" r:id="rId47"/>
    <p:sldLayoutId id="2147483737" r:id="rId48"/>
    <p:sldLayoutId id="2147483738" r:id="rId49"/>
    <p:sldLayoutId id="2147483739" r:id="rId50"/>
    <p:sldLayoutId id="2147483740" r:id="rId51"/>
    <p:sldLayoutId id="2147483741" r:id="rId52"/>
    <p:sldLayoutId id="2147483742" r:id="rId53"/>
    <p:sldLayoutId id="2147483804" r:id="rId5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743" r:id="rId12"/>
    <p:sldLayoutId id="214748380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225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60" r:id="rId15"/>
    <p:sldLayoutId id="2147483761" r:id="rId16"/>
    <p:sldLayoutId id="2147483762" r:id="rId17"/>
    <p:sldLayoutId id="2147483763" r:id="rId18"/>
    <p:sldLayoutId id="2147483765" r:id="rId19"/>
    <p:sldLayoutId id="2147483766" r:id="rId20"/>
    <p:sldLayoutId id="2147483767" r:id="rId21"/>
    <p:sldLayoutId id="2147483768" r:id="rId22"/>
    <p:sldLayoutId id="2147483769" r:id="rId23"/>
    <p:sldLayoutId id="2147483770" r:id="rId24"/>
    <p:sldLayoutId id="2147483771" r:id="rId25"/>
    <p:sldLayoutId id="2147483773" r:id="rId26"/>
    <p:sldLayoutId id="2147483774" r:id="rId27"/>
    <p:sldLayoutId id="2147483775" r:id="rId28"/>
    <p:sldLayoutId id="2147483776" r:id="rId29"/>
    <p:sldLayoutId id="2147483777" r:id="rId30"/>
    <p:sldLayoutId id="2147483778" r:id="rId31"/>
    <p:sldLayoutId id="2147483779" r:id="rId32"/>
    <p:sldLayoutId id="2147483780" r:id="rId33"/>
    <p:sldLayoutId id="2147483781" r:id="rId34"/>
    <p:sldLayoutId id="2147483782" r:id="rId35"/>
    <p:sldLayoutId id="2147483783" r:id="rId36"/>
    <p:sldLayoutId id="2147483784" r:id="rId37"/>
    <p:sldLayoutId id="2147483785" r:id="rId38"/>
    <p:sldLayoutId id="2147483786" r:id="rId39"/>
    <p:sldLayoutId id="2147483787" r:id="rId40"/>
    <p:sldLayoutId id="2147483788" r:id="rId41"/>
    <p:sldLayoutId id="2147483789" r:id="rId42"/>
    <p:sldLayoutId id="2147483790" r:id="rId43"/>
    <p:sldLayoutId id="2147483791" r:id="rId44"/>
    <p:sldLayoutId id="2147483792" r:id="rId45"/>
    <p:sldLayoutId id="2147483793" r:id="rId46"/>
    <p:sldLayoutId id="2147483794" r:id="rId47"/>
    <p:sldLayoutId id="2147483795" r:id="rId48"/>
    <p:sldLayoutId id="2147483796" r:id="rId49"/>
    <p:sldLayoutId id="2147483797" r:id="rId50"/>
    <p:sldLayoutId id="2147483798" r:id="rId51"/>
    <p:sldLayoutId id="2147483799" r:id="rId52"/>
    <p:sldLayoutId id="2147483800" r:id="rId53"/>
    <p:sldLayoutId id="2147483801" r:id="rId54"/>
    <p:sldLayoutId id="2147483802" r:id="rId5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5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5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hyperlink" Target="https://ca.linkedin.com/in/cassandra-forlani" TargetMode="External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7.xml"/><Relationship Id="rId6" Type="http://schemas.openxmlformats.org/officeDocument/2006/relationships/image" Target="../media/image13.jpeg"/><Relationship Id="rId5" Type="http://schemas.openxmlformats.org/officeDocument/2006/relationships/hyperlink" Target="https://ca.linkedin.com/in/yi-chen-hsiao" TargetMode="External"/><Relationship Id="rId4" Type="http://schemas.openxmlformats.org/officeDocument/2006/relationships/hyperlink" Target="https://ca.linkedin.com/in/ruwclk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5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hyperlink" Target="https://www.nuclearinnovationinstitute.ca/municipal-innovation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hyperlink" Target="https://www.nuclearinnovationinstitute.ca/post/municipal-innovation-council-sees-successful-first-year-of-smart-beach-project" TargetMode="External"/><Relationship Id="rId4" Type="http://schemas.openxmlformats.org/officeDocument/2006/relationships/image" Target="../media/image19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475749F-F487-4EFB-ABC7-C1359590E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00CD56-E984-5862-DF5C-69D0A6C94F56}"/>
              </a:ext>
            </a:extLst>
          </p:cNvPr>
          <p:cNvSpPr txBox="1"/>
          <p:nvPr/>
        </p:nvSpPr>
        <p:spPr>
          <a:xfrm>
            <a:off x="6724352" y="2217688"/>
            <a:ext cx="4826745" cy="19376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MIC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Smart Beach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CD20DE-21A6-859B-EFE3-CCFB9BA622ED}"/>
              </a:ext>
            </a:extLst>
          </p:cNvPr>
          <p:cNvSpPr/>
          <p:nvPr/>
        </p:nvSpPr>
        <p:spPr>
          <a:xfrm>
            <a:off x="0" y="-18204"/>
            <a:ext cx="12192000" cy="1470920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 Normal" charset="0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ED6029-6542-91C4-2B36-F4D36C5BF80B}"/>
              </a:ext>
            </a:extLst>
          </p:cNvPr>
          <p:cNvSpPr txBox="1"/>
          <p:nvPr/>
        </p:nvSpPr>
        <p:spPr>
          <a:xfrm>
            <a:off x="213470" y="216087"/>
            <a:ext cx="11489905" cy="9131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Introductory Meeting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5A2C6E02-4848-8231-B17B-8B67481CBF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70" y="1672391"/>
            <a:ext cx="2128116" cy="862426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9F2662CA-5D27-4A25-6671-C5D58064B20B}"/>
              </a:ext>
            </a:extLst>
          </p:cNvPr>
          <p:cNvSpPr txBox="1"/>
          <p:nvPr/>
        </p:nvSpPr>
        <p:spPr>
          <a:xfrm>
            <a:off x="6724352" y="4717807"/>
            <a:ext cx="5000616" cy="16466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w Cen MT" panose="020B0602020104020603" pitchFamily="34" charset="0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CRYdata Solutions: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Cassandra Forlani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Ruwindhu Dilanga Chandraratne Hettige Don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Yi-Chen Hsiao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C30713-1D69-49CC-B0BB-B214BFE433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1587" y="1504302"/>
            <a:ext cx="3312082" cy="1252906"/>
          </a:xfrm>
          <a:prstGeom prst="rect">
            <a:avLst/>
          </a:prstGeom>
        </p:spPr>
      </p:pic>
      <p:pic>
        <p:nvPicPr>
          <p:cNvPr id="1026" name="Picture 2" descr="Free photos of Beach">
            <a:extLst>
              <a:ext uri="{FF2B5EF4-FFF2-40B4-BE49-F238E27FC236}">
                <a16:creationId xmlns:a16="http://schemas.microsoft.com/office/drawing/2014/main" id="{97F15C4B-C6F1-420C-AE3D-F5B9F6E3A1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905" y="2925297"/>
            <a:ext cx="5503766" cy="3663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0139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6F8FF5-D206-4BC1-97C5-118E812768F0}"/>
              </a:ext>
            </a:extLst>
          </p:cNvPr>
          <p:cNvSpPr/>
          <p:nvPr/>
        </p:nvSpPr>
        <p:spPr>
          <a:xfrm>
            <a:off x="0" y="180804"/>
            <a:ext cx="10141527" cy="630935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 Normal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AB6577-AFB7-4260-AAEF-8D384D8CF9F4}"/>
              </a:ext>
            </a:extLst>
          </p:cNvPr>
          <p:cNvSpPr txBox="1"/>
          <p:nvPr/>
        </p:nvSpPr>
        <p:spPr>
          <a:xfrm>
            <a:off x="1343025" y="2363380"/>
            <a:ext cx="5139055" cy="149579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ct val="90000"/>
              </a:lnSpc>
              <a:defRPr/>
            </a:pPr>
            <a:r>
              <a:rPr lang="fr-FR" sz="5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Thank </a:t>
            </a:r>
            <a:r>
              <a:rPr lang="en-CA" sz="5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you</a:t>
            </a:r>
            <a:r>
              <a:rPr lang="fr-FR" sz="5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!</a:t>
            </a:r>
          </a:p>
          <a:p>
            <a:pPr lvl="0">
              <a:lnSpc>
                <a:spcPct val="90000"/>
              </a:lnSpc>
              <a:defRPr/>
            </a:pPr>
            <a:r>
              <a:rPr lang="fr-FR" sz="5400" dirty="0">
                <a:solidFill>
                  <a:srgbClr val="1D9A78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Questions?</a:t>
            </a:r>
          </a:p>
        </p:txBody>
      </p:sp>
      <p:pic>
        <p:nvPicPr>
          <p:cNvPr id="1026" name="Picture 2" descr="Free Question Marks on Paper Crafts Stock Photo">
            <a:extLst>
              <a:ext uri="{FF2B5EF4-FFF2-40B4-BE49-F238E27FC236}">
                <a16:creationId xmlns:a16="http://schemas.microsoft.com/office/drawing/2014/main" id="{366F92E5-3F00-490B-807C-12A942227DF5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77" b="13077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522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erson writing on a piece of paper&#10;&#10;Description automatically generated with medium confidence">
            <a:extLst>
              <a:ext uri="{FF2B5EF4-FFF2-40B4-BE49-F238E27FC236}">
                <a16:creationId xmlns:a16="http://schemas.microsoft.com/office/drawing/2014/main" id="{F8B33BCD-4063-F65F-F3CF-D8419932A92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98"/>
          <a:stretch/>
        </p:blipFill>
        <p:spPr>
          <a:xfrm>
            <a:off x="-910" y="13996"/>
            <a:ext cx="12192910" cy="682819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71F0A31-5038-C383-0577-566A9D633D1D}"/>
              </a:ext>
            </a:extLst>
          </p:cNvPr>
          <p:cNvSpPr/>
          <p:nvPr/>
        </p:nvSpPr>
        <p:spPr>
          <a:xfrm>
            <a:off x="-30378" y="1623528"/>
            <a:ext cx="12222378" cy="5226960"/>
          </a:xfrm>
          <a:prstGeom prst="rect">
            <a:avLst/>
          </a:prstGeom>
          <a:solidFill>
            <a:srgbClr val="FFFFFF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9D6276-AD7D-F7F9-306F-EDD3CAB59C9C}"/>
              </a:ext>
            </a:extLst>
          </p:cNvPr>
          <p:cNvSpPr/>
          <p:nvPr/>
        </p:nvSpPr>
        <p:spPr>
          <a:xfrm>
            <a:off x="0" y="15812"/>
            <a:ext cx="12192000" cy="1607716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 Normal" charset="0"/>
              <a:ea typeface="+mn-ea"/>
              <a:cs typeface="+mn-cs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C5C61FAB-8389-4533-9405-148EEFFBC688}"/>
              </a:ext>
            </a:extLst>
          </p:cNvPr>
          <p:cNvSpPr txBox="1"/>
          <p:nvPr/>
        </p:nvSpPr>
        <p:spPr>
          <a:xfrm>
            <a:off x="1139702" y="780795"/>
            <a:ext cx="2508700" cy="6647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Helvetica Neue Normal" charset="0"/>
                <a:cs typeface="Segoe UI" panose="020B0502040204020203" pitchFamily="34" charset="0"/>
              </a:rPr>
              <a:t>Agenda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29EADC5-D3B5-4995-9BCE-1B72184CE5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3786" y="1755388"/>
            <a:ext cx="7123517" cy="4963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003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C0C6760F-59F6-447D-8E98-DFC41CE2E39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6497" r="24819"/>
          <a:stretch/>
        </p:blipFill>
        <p:spPr>
          <a:xfrm>
            <a:off x="1130299" y="934497"/>
            <a:ext cx="7603291" cy="5039351"/>
          </a:xfr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B727DD11-0CE4-4D11-A166-00A76C977D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096205" y="4587059"/>
            <a:ext cx="300458" cy="300458"/>
          </a:xfrm>
          <a:prstGeom prst="rect">
            <a:avLst/>
          </a:prstGeom>
        </p:spPr>
      </p:pic>
      <p:sp>
        <p:nvSpPr>
          <p:cNvPr id="8" name="Rectangle: Rounded Corners 7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C87D0175-9ABD-4C4C-93EA-3C45386B5AAB}"/>
              </a:ext>
            </a:extLst>
          </p:cNvPr>
          <p:cNvSpPr/>
          <p:nvPr/>
        </p:nvSpPr>
        <p:spPr>
          <a:xfrm>
            <a:off x="11006138" y="4548560"/>
            <a:ext cx="547688" cy="425871"/>
          </a:xfrm>
          <a:prstGeom prst="roundRect">
            <a:avLst>
              <a:gd name="adj" fmla="val 8603"/>
            </a:avLst>
          </a:prstGeom>
          <a:solidFill>
            <a:schemeClr val="accent1">
              <a:alpha val="0"/>
            </a:schemeClr>
          </a:solidFill>
          <a:ln>
            <a:solidFill>
              <a:schemeClr val="accent1"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 Normal" charset="0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1189B8C-CEFD-2159-6374-B95587073FBD}"/>
              </a:ext>
            </a:extLst>
          </p:cNvPr>
          <p:cNvSpPr/>
          <p:nvPr/>
        </p:nvSpPr>
        <p:spPr>
          <a:xfrm>
            <a:off x="1092199" y="884152"/>
            <a:ext cx="7679492" cy="5089696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95AE9DE-E5D7-447B-B8F4-5F4C1CF5AF52}"/>
              </a:ext>
            </a:extLst>
          </p:cNvPr>
          <p:cNvSpPr/>
          <p:nvPr/>
        </p:nvSpPr>
        <p:spPr>
          <a:xfrm>
            <a:off x="8626436" y="1903114"/>
            <a:ext cx="3013113" cy="3031241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32000" tIns="288000" rIns="432000" bIns="28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Introduction</a:t>
            </a:r>
            <a:endParaRPr kumimoji="0" lang="fr-FR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2068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69712855-C820-40D3-9B8E-6E61B1D6836F}"/>
              </a:ext>
            </a:extLst>
          </p:cNvPr>
          <p:cNvSpPr/>
          <p:nvPr/>
        </p:nvSpPr>
        <p:spPr>
          <a:xfrm>
            <a:off x="0" y="3543300"/>
            <a:ext cx="12192000" cy="3314700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 Normal" charset="0"/>
              <a:ea typeface="+mn-ea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2DAAC3F-1619-480A-A195-3D69726955FB}"/>
              </a:ext>
            </a:extLst>
          </p:cNvPr>
          <p:cNvSpPr txBox="1"/>
          <p:nvPr/>
        </p:nvSpPr>
        <p:spPr>
          <a:xfrm>
            <a:off x="8763550" y="5677127"/>
            <a:ext cx="1862900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4C7E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Analyst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B4C7E7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3347D15-2D19-4B20-84EA-451D1D29A460}"/>
              </a:ext>
            </a:extLst>
          </p:cNvPr>
          <p:cNvSpPr txBox="1"/>
          <p:nvPr/>
        </p:nvSpPr>
        <p:spPr>
          <a:xfrm>
            <a:off x="4700244" y="4982015"/>
            <a:ext cx="2791512" cy="55399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Ruwindhu Dilanga Chandraratne Hettige Don</a:t>
            </a: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5FBF71B-5A71-4805-9370-F4AA5B561595}"/>
              </a:ext>
            </a:extLst>
          </p:cNvPr>
          <p:cNvSpPr txBox="1"/>
          <p:nvPr/>
        </p:nvSpPr>
        <p:spPr>
          <a:xfrm>
            <a:off x="1551108" y="4928539"/>
            <a:ext cx="1862900" cy="55399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Cassandra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Forlani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21" name="TextBox 127">
            <a:extLst>
              <a:ext uri="{FF2B5EF4-FFF2-40B4-BE49-F238E27FC236}">
                <a16:creationId xmlns:a16="http://schemas.microsoft.com/office/drawing/2014/main" id="{10AC4243-DE3E-41CD-AE47-53C1BAF4747C}"/>
              </a:ext>
            </a:extLst>
          </p:cNvPr>
          <p:cNvSpPr txBox="1"/>
          <p:nvPr/>
        </p:nvSpPr>
        <p:spPr>
          <a:xfrm>
            <a:off x="1343025" y="1175409"/>
            <a:ext cx="3135795" cy="6647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Helvetica Neue Normal" charset="0"/>
                <a:cs typeface="Segoe UI" panose="020B0502040204020203" pitchFamily="34" charset="0"/>
              </a:rPr>
              <a:t>Our Team</a:t>
            </a:r>
          </a:p>
        </p:txBody>
      </p:sp>
      <p:sp>
        <p:nvSpPr>
          <p:cNvPr id="23" name="TextBox 128">
            <a:extLst>
              <a:ext uri="{FF2B5EF4-FFF2-40B4-BE49-F238E27FC236}">
                <a16:creationId xmlns:a16="http://schemas.microsoft.com/office/drawing/2014/main" id="{D73B38F9-3381-48C9-9EB4-F51B546ED868}"/>
              </a:ext>
            </a:extLst>
          </p:cNvPr>
          <p:cNvSpPr txBox="1"/>
          <p:nvPr/>
        </p:nvSpPr>
        <p:spPr>
          <a:xfrm>
            <a:off x="1359599" y="726234"/>
            <a:ext cx="2054409" cy="221599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100" normalizeH="0" baseline="0" noProof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CRYdata Solutions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D1C95B27-9E36-45FA-9A20-CDC189D82D3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" r="60"/>
          <a:stretch/>
        </p:blipFill>
        <p:spPr>
          <a:xfrm>
            <a:off x="4922887" y="2254955"/>
            <a:ext cx="2346225" cy="2348087"/>
          </a:xfrm>
        </p:spPr>
      </p:pic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0F22F913-1A68-423D-A641-DDF38BC723C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t="4694" b="20116"/>
          <a:stretch/>
        </p:blipFill>
        <p:spPr>
          <a:xfrm>
            <a:off x="1213690" y="2254955"/>
            <a:ext cx="2346225" cy="2348087"/>
          </a:xfrm>
        </p:spPr>
      </p:pic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0FAB76C1-9B48-4656-BB39-7F33F8E8659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t="376" b="376"/>
          <a:stretch/>
        </p:blipFill>
        <p:spPr>
          <a:xfrm rot="480000">
            <a:off x="8521888" y="2254956"/>
            <a:ext cx="2346225" cy="2348087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B2D4E91-8CEC-AA17-AC05-E80CC530A127}"/>
              </a:ext>
            </a:extLst>
          </p:cNvPr>
          <p:cNvSpPr txBox="1"/>
          <p:nvPr/>
        </p:nvSpPr>
        <p:spPr>
          <a:xfrm>
            <a:off x="8777992" y="4982015"/>
            <a:ext cx="1862900" cy="55399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新細明體" panose="02020500000000000000" pitchFamily="18" charset="-120"/>
                <a:cs typeface="Segoe UI" panose="020B0502040204020203" pitchFamily="34" charset="0"/>
              </a:rPr>
              <a:t>Yi-Chen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Hsiao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3D7451-A390-2E9B-A5CD-30BF591FF06E}"/>
              </a:ext>
            </a:extLst>
          </p:cNvPr>
          <p:cNvSpPr txBox="1"/>
          <p:nvPr/>
        </p:nvSpPr>
        <p:spPr>
          <a:xfrm>
            <a:off x="5164550" y="5677128"/>
            <a:ext cx="1862900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B4C7E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Developer</a:t>
            </a: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B4C7E7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A74DDC-27FB-4A69-E079-565898E3606F}"/>
              </a:ext>
            </a:extLst>
          </p:cNvPr>
          <p:cNvSpPr txBox="1"/>
          <p:nvPr/>
        </p:nvSpPr>
        <p:spPr>
          <a:xfrm>
            <a:off x="1551108" y="5677128"/>
            <a:ext cx="1862900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4C7E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Project Manager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B4C7E7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101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3840059F-2A6F-4DCA-B82E-1CA20CDACF5B}"/>
              </a:ext>
            </a:extLst>
          </p:cNvPr>
          <p:cNvSpPr/>
          <p:nvPr/>
        </p:nvSpPr>
        <p:spPr>
          <a:xfrm>
            <a:off x="0" y="0"/>
            <a:ext cx="12192000" cy="11992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 Normal" charset="0"/>
              <a:ea typeface="+mn-ea"/>
              <a:cs typeface="+mn-cs"/>
            </a:endParaRPr>
          </a:p>
        </p:txBody>
      </p:sp>
      <p:sp>
        <p:nvSpPr>
          <p:cNvPr id="22" name="TextBox 3">
            <a:extLst>
              <a:ext uri="{FF2B5EF4-FFF2-40B4-BE49-F238E27FC236}">
                <a16:creationId xmlns:a16="http://schemas.microsoft.com/office/drawing/2014/main" id="{495CFD0A-9AF4-48BE-9012-FFCFEE069662}"/>
              </a:ext>
            </a:extLst>
          </p:cNvPr>
          <p:cNvSpPr txBox="1"/>
          <p:nvPr/>
        </p:nvSpPr>
        <p:spPr>
          <a:xfrm>
            <a:off x="306259" y="318535"/>
            <a:ext cx="8508089" cy="56214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Who we are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49D99F6-7FFD-4EBB-8980-F632301FBD32}"/>
              </a:ext>
            </a:extLst>
          </p:cNvPr>
          <p:cNvSpPr/>
          <p:nvPr/>
        </p:nvSpPr>
        <p:spPr>
          <a:xfrm>
            <a:off x="1940192" y="1424648"/>
            <a:ext cx="10269582" cy="1266485"/>
          </a:xfrm>
          <a:prstGeom prst="rect">
            <a:avLst/>
          </a:prstGeom>
          <a:solidFill>
            <a:srgbClr val="678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r>
              <a:rPr lang="en-CA" sz="1500" b="0" i="0" dirty="0">
                <a:solidFill>
                  <a:schemeClr val="tx1"/>
                </a:solidFill>
                <a:effectLst/>
                <a:latin typeface="Times New RomanT"/>
              </a:rPr>
              <a:t>I have a bachelor of math from Waterloo University and a Bachelor of Education from Western University. Prior to the Big Data Analysis program at Georgian College, I was a high school math teacher. In terms of skills, I have high communication and organization with entry level python and Hadoop/hive coding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CA" sz="1500" b="0" i="0" dirty="0">
                <a:solidFill>
                  <a:schemeClr val="tx1"/>
                </a:solidFill>
                <a:effectLst/>
                <a:latin typeface="Times New RomanT"/>
              </a:rPr>
              <a:t>LinkedIn: </a:t>
            </a:r>
            <a:r>
              <a:rPr lang="en-CA" sz="1500" b="0" i="0" dirty="0">
                <a:solidFill>
                  <a:schemeClr val="tx1"/>
                </a:solidFill>
                <a:effectLst/>
                <a:latin typeface="Times New Roman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https://ca.linkedin.com/in/cassandra-forlani</a:t>
            </a:r>
            <a:r>
              <a:rPr lang="en-CA" sz="1500" b="0" i="0" dirty="0">
                <a:solidFill>
                  <a:schemeClr val="tx1"/>
                </a:solidFill>
                <a:effectLst/>
                <a:latin typeface="Times New RomanT"/>
              </a:rPr>
              <a:t> </a:t>
            </a:r>
            <a:endParaRPr lang="en-CA" sz="1500" b="0" i="0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6AB7A92-D8C8-4541-94F6-EF71A943C9CD}"/>
              </a:ext>
            </a:extLst>
          </p:cNvPr>
          <p:cNvSpPr/>
          <p:nvPr/>
        </p:nvSpPr>
        <p:spPr>
          <a:xfrm>
            <a:off x="1940192" y="3251401"/>
            <a:ext cx="10269582" cy="126568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r>
              <a:rPr lang="en-CA" sz="1500" b="0" i="0" dirty="0">
                <a:solidFill>
                  <a:schemeClr val="tx1"/>
                </a:solidFill>
                <a:effectLst/>
                <a:latin typeface="Times New RomanT"/>
              </a:rPr>
              <a:t>I have a Bachelor’s in Software Engineering and Post Graduate Certificate in Artificial Intelligence. Prior to the Big Data Analytics Program at Georgian College, I have experience using Python for Machine Learning and Neural Networks. In addition to this, I have 2 years of experience working as a Software Engineer where I worked with different programming languages such as C++ and C#. In terms of skills, I have worked in many agile teams and have a thorough understanding of agile development processes. 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500" b="0" i="0" dirty="0">
                <a:solidFill>
                  <a:schemeClr val="tx1"/>
                </a:solidFill>
                <a:effectLst/>
                <a:latin typeface="Times New RomanT"/>
              </a:rPr>
              <a:t>LinkedIn:  </a:t>
            </a:r>
            <a:r>
              <a:rPr lang="en-CA" sz="1500" b="0" i="0" dirty="0">
                <a:solidFill>
                  <a:schemeClr val="tx1"/>
                </a:solidFill>
                <a:effectLst/>
                <a:latin typeface="Times New Roman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https://ca.linkedin.com/in/ruwclk</a:t>
            </a:r>
            <a:r>
              <a:rPr lang="en-CA" sz="1500" b="0" i="0" dirty="0">
                <a:solidFill>
                  <a:schemeClr val="tx1"/>
                </a:solidFill>
                <a:effectLst/>
                <a:latin typeface="Times New RomanT"/>
              </a:rPr>
              <a:t> </a:t>
            </a:r>
            <a:endParaRPr lang="en-CA" sz="1500" b="0" i="0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4E78828-82C6-4C67-B8B4-64BA879325D4}"/>
              </a:ext>
            </a:extLst>
          </p:cNvPr>
          <p:cNvSpPr/>
          <p:nvPr/>
        </p:nvSpPr>
        <p:spPr>
          <a:xfrm>
            <a:off x="1940192" y="5206483"/>
            <a:ext cx="10269582" cy="139337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r>
              <a:rPr lang="en-CA" sz="1500" b="0" i="0" dirty="0">
                <a:solidFill>
                  <a:schemeClr val="tx1"/>
                </a:solidFill>
                <a:effectLst/>
                <a:latin typeface="Times New RomanT"/>
              </a:rPr>
              <a:t>I earned my Ph.D. in the health science field in 2018 in Taiwan, with a solid quantitative and qualitative methods training background, and I have some articles published in international journals (SSCI/SCI). Before studying in the BDAT program, I accumulated many years of experience helping clients make data-driven decisions. Additionally, I co-founded a non-profit in Taiwan, helping entrepreneurs make good use of data. I am adept at market research and predictive models and familiar with various tools (SPSS, Python, R, Power BI, Apache-Hive). 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CA" sz="1500" b="0" i="0" dirty="0">
                <a:solidFill>
                  <a:schemeClr val="tx1"/>
                </a:solidFill>
                <a:effectLst/>
                <a:latin typeface="Times New RomanT"/>
              </a:rPr>
              <a:t>LinkedIn: </a:t>
            </a:r>
            <a:r>
              <a:rPr lang="en-CA" sz="1500" b="0" i="0" dirty="0">
                <a:solidFill>
                  <a:schemeClr val="tx1"/>
                </a:solidFill>
                <a:effectLst/>
                <a:latin typeface="Times New Roman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https://ca.linkedin.com/in/yi-chen-hsiao</a:t>
            </a:r>
            <a:r>
              <a:rPr lang="en-CA" b="0" i="0" dirty="0">
                <a:solidFill>
                  <a:srgbClr val="000000"/>
                </a:solidFill>
                <a:effectLst/>
                <a:latin typeface="Times New RomanT"/>
              </a:rPr>
              <a:t> </a:t>
            </a:r>
            <a:endParaRPr lang="en-CA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</p:txBody>
      </p:sp>
      <p:pic>
        <p:nvPicPr>
          <p:cNvPr id="17" name="Picture Placeholder 24">
            <a:extLst>
              <a:ext uri="{FF2B5EF4-FFF2-40B4-BE49-F238E27FC236}">
                <a16:creationId xmlns:a16="http://schemas.microsoft.com/office/drawing/2014/main" id="{179A0F07-084D-4567-8E93-05F36114D3E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4694" b="20116"/>
          <a:stretch/>
        </p:blipFill>
        <p:spPr>
          <a:xfrm>
            <a:off x="221090" y="1280078"/>
            <a:ext cx="1554392" cy="1555626"/>
          </a:xfrm>
          <a:prstGeom prst="ellipse">
            <a:avLst/>
          </a:prstGeom>
        </p:spPr>
      </p:pic>
      <p:pic>
        <p:nvPicPr>
          <p:cNvPr id="18" name="Picture Placeholder 12">
            <a:extLst>
              <a:ext uri="{FF2B5EF4-FFF2-40B4-BE49-F238E27FC236}">
                <a16:creationId xmlns:a16="http://schemas.microsoft.com/office/drawing/2014/main" id="{BCC1E656-D1A8-40F2-80F1-2EB440528EF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" r="60"/>
          <a:stretch/>
        </p:blipFill>
        <p:spPr>
          <a:xfrm>
            <a:off x="221090" y="3067361"/>
            <a:ext cx="1632469" cy="1633765"/>
          </a:xfrm>
          <a:prstGeom prst="ellipse">
            <a:avLst/>
          </a:prstGeom>
        </p:spPr>
      </p:pic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19F5DE32-1BD0-48BF-BA8A-D8C51352307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376" b="376"/>
          <a:stretch/>
        </p:blipFill>
        <p:spPr>
          <a:xfrm rot="480000">
            <a:off x="199011" y="5035978"/>
            <a:ext cx="1594574" cy="1595839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75782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C0C6760F-59F6-447D-8E98-DFC41CE2E39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" r="34"/>
          <a:stretch/>
        </p:blipFill>
        <p:spPr>
          <a:xfrm>
            <a:off x="1064706" y="742950"/>
            <a:ext cx="8036255" cy="5326314"/>
          </a:xfr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B727DD11-0CE4-4D11-A166-00A76C977D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096205" y="4587059"/>
            <a:ext cx="300458" cy="300458"/>
          </a:xfrm>
          <a:prstGeom prst="rect">
            <a:avLst/>
          </a:prstGeom>
        </p:spPr>
      </p:pic>
      <p:sp>
        <p:nvSpPr>
          <p:cNvPr id="8" name="Rectangle: Rounded Corners 7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C87D0175-9ABD-4C4C-93EA-3C45386B5AAB}"/>
              </a:ext>
            </a:extLst>
          </p:cNvPr>
          <p:cNvSpPr/>
          <p:nvPr/>
        </p:nvSpPr>
        <p:spPr>
          <a:xfrm>
            <a:off x="11006138" y="4548560"/>
            <a:ext cx="547688" cy="425871"/>
          </a:xfrm>
          <a:prstGeom prst="roundRect">
            <a:avLst>
              <a:gd name="adj" fmla="val 8603"/>
            </a:avLst>
          </a:prstGeom>
          <a:solidFill>
            <a:schemeClr val="accent1">
              <a:alpha val="0"/>
            </a:schemeClr>
          </a:solidFill>
          <a:ln>
            <a:solidFill>
              <a:schemeClr val="accent1"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 Normal" charset="0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1189B8C-CEFD-2159-6374-B95587073FBD}"/>
              </a:ext>
            </a:extLst>
          </p:cNvPr>
          <p:cNvSpPr/>
          <p:nvPr/>
        </p:nvSpPr>
        <p:spPr>
          <a:xfrm>
            <a:off x="1064706" y="552450"/>
            <a:ext cx="8036255" cy="556260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95AE9DE-E5D7-447B-B8F4-5F4C1CF5AF52}"/>
              </a:ext>
            </a:extLst>
          </p:cNvPr>
          <p:cNvSpPr/>
          <p:nvPr/>
        </p:nvSpPr>
        <p:spPr>
          <a:xfrm>
            <a:off x="8428892" y="1807414"/>
            <a:ext cx="3124934" cy="3243172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32000" tIns="288000" rIns="432000" bIns="28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Project Overview</a:t>
            </a:r>
            <a:endParaRPr kumimoji="0" lang="fr-FR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6537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88407EB-5396-499C-A33B-6BB804635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552"/>
            <a:ext cx="12192000" cy="6790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866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902A642-B9EF-8E35-8F49-9ED972CDE487}"/>
              </a:ext>
            </a:extLst>
          </p:cNvPr>
          <p:cNvSpPr/>
          <p:nvPr/>
        </p:nvSpPr>
        <p:spPr>
          <a:xfrm>
            <a:off x="0" y="0"/>
            <a:ext cx="5519737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 Normal" charset="0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E41E3D-E92E-A5A6-71FA-9392A7394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701" y="110461"/>
            <a:ext cx="5254545" cy="1622321"/>
          </a:xfrm>
        </p:spPr>
        <p:txBody>
          <a:bodyPr>
            <a:normAutofit/>
          </a:bodyPr>
          <a:lstStyle/>
          <a:p>
            <a:pPr algn="ctr"/>
            <a:r>
              <a:rPr lang="en-US" sz="3700" dirty="0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External Research via The MIC Blog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A2ACE8A-4365-1929-F59E-40FD2C497A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0682" y="1678039"/>
            <a:ext cx="300458" cy="300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8A4550-66B1-0BC8-A0C9-07B1E26F4144}"/>
              </a:ext>
            </a:extLst>
          </p:cNvPr>
          <p:cNvSpPr txBox="1"/>
          <p:nvPr/>
        </p:nvSpPr>
        <p:spPr>
          <a:xfrm>
            <a:off x="664116" y="1684889"/>
            <a:ext cx="2160000" cy="307777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Warning system</a:t>
            </a:r>
            <a:endParaRPr kumimoji="0" lang="fr-FR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F89303F1-CAAE-1F53-EA23-46DB24F8BF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0682" y="3132651"/>
            <a:ext cx="300458" cy="300458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43E1EA3F-54DF-AD89-3A32-F5AEDCA346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0682" y="5252665"/>
            <a:ext cx="300458" cy="30045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ACBA7E0-6A96-B704-CC43-3311B7F4DF9C}"/>
              </a:ext>
            </a:extLst>
          </p:cNvPr>
          <p:cNvSpPr txBox="1"/>
          <p:nvPr/>
        </p:nvSpPr>
        <p:spPr>
          <a:xfrm>
            <a:off x="390910" y="2015930"/>
            <a:ext cx="4608691" cy="99572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>
            <a:defPPr>
              <a:defRPr lang="fr-FR"/>
            </a:defPPr>
            <a:lvl1pPr>
              <a:lnSpc>
                <a:spcPct val="125000"/>
              </a:lnSpc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500" dirty="0">
                <a:solidFill>
                  <a:prstClr val="white"/>
                </a:solidFill>
              </a:rPr>
              <a:t>Provides safety notice to beachgoers</a:t>
            </a:r>
          </a:p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500" dirty="0">
                <a:solidFill>
                  <a:prstClr val="white"/>
                </a:solidFill>
              </a:rPr>
              <a:t>Includes information regarding local water conditions, rough surf and presence of rip currents</a:t>
            </a: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76B0D1-CB9B-FA42-1769-5F50E7A42164}"/>
              </a:ext>
            </a:extLst>
          </p:cNvPr>
          <p:cNvSpPr txBox="1"/>
          <p:nvPr/>
        </p:nvSpPr>
        <p:spPr>
          <a:xfrm>
            <a:off x="789272" y="3136666"/>
            <a:ext cx="2160000" cy="307777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Machine learning</a:t>
            </a:r>
            <a:endParaRPr kumimoji="0" lang="fr-FR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E797F6-9194-29B5-F4FE-533D3A036002}"/>
              </a:ext>
            </a:extLst>
          </p:cNvPr>
          <p:cNvSpPr txBox="1"/>
          <p:nvPr/>
        </p:nvSpPr>
        <p:spPr>
          <a:xfrm>
            <a:off x="400822" y="3454600"/>
            <a:ext cx="4956582" cy="168821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>
            <a:defPPr>
              <a:defRPr lang="fr-FR"/>
            </a:defPPr>
            <a:lvl1pPr>
              <a:lnSpc>
                <a:spcPct val="125000"/>
              </a:lnSpc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Will use wave, current and wind data accumulated with a RAEON buoy</a:t>
            </a:r>
          </a:p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Anonymized images to understand how wave conditions affected peoples use of water</a:t>
            </a:r>
            <a:r>
              <a:rPr lang="en-US" sz="1500" dirty="0">
                <a:solidFill>
                  <a:prstClr val="white"/>
                </a:solidFill>
              </a:rPr>
              <a:t> and if beach access design strategies promoted safer water activities</a:t>
            </a: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0953978-86BE-A0E5-0406-8AB73BF9D1CD}"/>
              </a:ext>
            </a:extLst>
          </p:cNvPr>
          <p:cNvSpPr txBox="1"/>
          <p:nvPr/>
        </p:nvSpPr>
        <p:spPr>
          <a:xfrm>
            <a:off x="664116" y="5279534"/>
            <a:ext cx="3426884" cy="307777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What is next</a:t>
            </a:r>
            <a:endParaRPr kumimoji="0" lang="fr-FR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85E9E96-9C5A-76C5-FAD2-35831BF12C2B}"/>
              </a:ext>
            </a:extLst>
          </p:cNvPr>
          <p:cNvSpPr txBox="1"/>
          <p:nvPr/>
        </p:nvSpPr>
        <p:spPr>
          <a:xfrm>
            <a:off x="420109" y="5724026"/>
            <a:ext cx="4354852" cy="99572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>
            <a:defPPr>
              <a:defRPr lang="fr-FR"/>
            </a:defPPr>
            <a:lvl1pPr>
              <a:lnSpc>
                <a:spcPct val="125000"/>
              </a:lnSpc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Communication tool</a:t>
            </a:r>
          </a:p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500" dirty="0">
                <a:solidFill>
                  <a:prstClr val="white"/>
                </a:solidFill>
              </a:rPr>
              <a:t>Build on Awareness </a:t>
            </a:r>
          </a:p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Further expand project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8C3114-8436-4D44-B7C4-06594A8748BB}"/>
              </a:ext>
            </a:extLst>
          </p:cNvPr>
          <p:cNvSpPr txBox="1"/>
          <p:nvPr/>
        </p:nvSpPr>
        <p:spPr>
          <a:xfrm>
            <a:off x="5519737" y="6119336"/>
            <a:ext cx="667226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400" dirty="0">
                <a:latin typeface="Segoe UI" panose="020B0502040204020203" pitchFamily="34" charset="0"/>
                <a:cs typeface="Segoe UI" panose="020B0502040204020203" pitchFamily="34" charset="0"/>
              </a:rPr>
              <a:t>NII (Nov 2, 2022) Municipal Innovation Council sees successful first year of Smart Beach project </a:t>
            </a:r>
            <a:r>
              <a:rPr lang="en-CA" sz="1400" dirty="0">
                <a:latin typeface="Segoe UI" panose="020B0502040204020203" pitchFamily="34" charset="0"/>
                <a:cs typeface="Segoe UI" panose="020B0502040204020203" pitchFamily="34" charset="0"/>
                <a:hlinkClick r:id="rId5"/>
              </a:rPr>
              <a:t>https://www.nuclearinnovationinstitute.ca/post/municipal-innovation-council-sees-successful-first-year-of-smart-beach-project</a:t>
            </a:r>
            <a:endParaRPr lang="en-CA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B2D697C-3EA3-423E-A6EC-57029522EB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0647" y="373162"/>
            <a:ext cx="5433992" cy="487950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38E45F1-13DF-412C-B85C-28AC683CF7C4}"/>
              </a:ext>
            </a:extLst>
          </p:cNvPr>
          <p:cNvSpPr txBox="1"/>
          <p:nvPr/>
        </p:nvSpPr>
        <p:spPr>
          <a:xfrm>
            <a:off x="5519737" y="5596116"/>
            <a:ext cx="66722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latin typeface="Segoe UI" panose="020B0502040204020203" pitchFamily="34" charset="0"/>
                <a:cs typeface="Segoe UI" panose="020B0502040204020203" pitchFamily="34" charset="0"/>
              </a:rPr>
              <a:t>NII Centre For Municipal Innovation - The MIC BLOG </a:t>
            </a:r>
            <a:r>
              <a:rPr lang="en-CA" sz="1400" dirty="0">
                <a:latin typeface="Segoe UI" panose="020B0502040204020203" pitchFamily="34" charset="0"/>
                <a:cs typeface="Segoe UI" panose="020B0502040204020203" pitchFamily="34" charset="0"/>
                <a:hlinkClick r:id="rId7"/>
              </a:rPr>
              <a:t>https://www.nuclearinnovationinstitute.ca/municipal-innovation</a:t>
            </a:r>
            <a:endParaRPr lang="en-CA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193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6F8FF5-D206-4BC1-97C5-118E812768F0}"/>
              </a:ext>
            </a:extLst>
          </p:cNvPr>
          <p:cNvSpPr/>
          <p:nvPr/>
        </p:nvSpPr>
        <p:spPr>
          <a:xfrm>
            <a:off x="439123" y="217715"/>
            <a:ext cx="8086274" cy="63323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 Normal" charset="0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CE7D2B-42B6-061E-A132-481E507EA6A1}"/>
              </a:ext>
            </a:extLst>
          </p:cNvPr>
          <p:cNvSpPr txBox="1"/>
          <p:nvPr/>
        </p:nvSpPr>
        <p:spPr>
          <a:xfrm>
            <a:off x="3048522" y="3244334"/>
            <a:ext cx="6097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03A422-907F-F27B-742D-6B2181508F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47" r="13053"/>
          <a:stretch/>
        </p:blipFill>
        <p:spPr>
          <a:xfrm>
            <a:off x="7709741" y="1318899"/>
            <a:ext cx="4447621" cy="431781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297E994-59FD-956B-97B0-14664BDEEB1A}"/>
              </a:ext>
            </a:extLst>
          </p:cNvPr>
          <p:cNvSpPr txBox="1"/>
          <p:nvPr/>
        </p:nvSpPr>
        <p:spPr>
          <a:xfrm>
            <a:off x="727865" y="389137"/>
            <a:ext cx="4803749" cy="49917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Questions we have:</a:t>
            </a:r>
            <a:endParaRPr kumimoji="0" lang="fr-FR" sz="3200" b="1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A8DD4A-7C2A-05EA-B044-4D7F0867AE39}"/>
              </a:ext>
            </a:extLst>
          </p:cNvPr>
          <p:cNvSpPr txBox="1"/>
          <p:nvPr/>
        </p:nvSpPr>
        <p:spPr>
          <a:xfrm>
            <a:off x="633068" y="1051111"/>
            <a:ext cx="6762997" cy="519372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>
            <a:defPPr>
              <a:defRPr lang="fr-FR"/>
            </a:defPPr>
            <a:lvl1pPr>
              <a:lnSpc>
                <a:spcPct val="125000"/>
              </a:lnSpc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algn="l" rtl="0" fontAlgn="base">
              <a:buFont typeface="Arial" panose="020B0604020202020204" pitchFamily="34" charset="0"/>
              <a:buChar char="•"/>
            </a:pPr>
            <a:r>
              <a:rPr lang="en-CA" sz="1800" b="0" i="0" dirty="0">
                <a:solidFill>
                  <a:schemeClr val="bg1"/>
                </a:solidFill>
                <a:effectLst/>
              </a:rPr>
              <a:t>Will we focus on all beaches surrounding Lake Huron or only focus on specific beaches? (For example, the beaches they have collected data – what are those beaches?)  </a:t>
            </a:r>
          </a:p>
          <a:p>
            <a:pPr algn="l" rtl="0" fontAlgn="base"/>
            <a:endParaRPr lang="en-CA" sz="1800" b="0" i="0" dirty="0">
              <a:solidFill>
                <a:schemeClr val="bg1"/>
              </a:solidFill>
              <a:effectLst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CA" sz="1800" b="0" i="0" dirty="0">
                <a:solidFill>
                  <a:schemeClr val="bg1"/>
                </a:solidFill>
                <a:effectLst/>
              </a:rPr>
              <a:t>Do you have the data about the number of people on the beach </a:t>
            </a:r>
            <a:r>
              <a:rPr lang="en-CA" sz="1800" dirty="0">
                <a:solidFill>
                  <a:schemeClr val="bg1"/>
                </a:solidFill>
              </a:rPr>
              <a:t>o</a:t>
            </a:r>
            <a:r>
              <a:rPr lang="en-CA" sz="1800" b="0" i="0" dirty="0">
                <a:solidFill>
                  <a:schemeClr val="bg1"/>
                </a:solidFill>
                <a:effectLst/>
              </a:rPr>
              <a:t>r do we need to know that from images as well? </a:t>
            </a: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 </a:t>
            </a:r>
            <a:r>
              <a:rPr lang="en-CA" b="0" i="0" dirty="0">
                <a:solidFill>
                  <a:schemeClr val="bg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there any available public dataset regarding this?   </a:t>
            </a:r>
          </a:p>
          <a:p>
            <a:pPr algn="l" rtl="0" fontAlgn="base"/>
            <a:endParaRPr lang="en-CA" sz="1800" b="0" i="0" dirty="0">
              <a:solidFill>
                <a:schemeClr val="bg1"/>
              </a:solidFill>
              <a:effectLst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CA" sz="1800" b="0" i="0" dirty="0">
                <a:solidFill>
                  <a:schemeClr val="bg1"/>
                </a:solidFill>
                <a:effectLst/>
              </a:rPr>
              <a:t>Are the safe definitions different for different kinds of beach activities?  </a:t>
            </a:r>
          </a:p>
          <a:p>
            <a:pPr algn="l" rtl="0" fontAlgn="base"/>
            <a:endParaRPr lang="en-CA" sz="1800" b="0" i="0" dirty="0">
              <a:solidFill>
                <a:schemeClr val="bg1"/>
              </a:solidFill>
              <a:effectLst/>
            </a:endParaRP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CA" sz="1800" b="0" i="0" dirty="0">
                <a:solidFill>
                  <a:schemeClr val="bg1"/>
                </a:solidFill>
                <a:effectLst/>
              </a:rPr>
              <a:t>Will we be combining two data sets or be focusing on one?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</a:t>
            </a:r>
            <a:r>
              <a:rPr lang="en-CA" b="0" i="0" dirty="0">
                <a:solidFill>
                  <a:schemeClr val="bg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egarding following questions:  </a:t>
            </a:r>
          </a:p>
          <a:p>
            <a:pPr lvl="2" fontAlgn="base">
              <a:buFont typeface="Arial" panose="020B0604020202020204" pitchFamily="34" charset="0"/>
              <a:buChar char="•"/>
            </a:pPr>
            <a:r>
              <a:rPr lang="en-CA" b="0" i="0" dirty="0">
                <a:solidFill>
                  <a:schemeClr val="bg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Predict water conditions for safety  </a:t>
            </a:r>
          </a:p>
          <a:p>
            <a:pPr lvl="2" fontAlgn="base">
              <a:buFont typeface="Arial" panose="020B0604020202020204" pitchFamily="34" charset="0"/>
              <a:buChar char="•"/>
            </a:pPr>
            <a:r>
              <a:rPr lang="en-CA" b="0" i="0" dirty="0">
                <a:solidFill>
                  <a:schemeClr val="bg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Predict how many people are on the beach based on day of week, weather, etc.  </a:t>
            </a:r>
          </a:p>
        </p:txBody>
      </p:sp>
    </p:spTree>
    <p:extLst>
      <p:ext uri="{BB962C8B-B14F-4D97-AF65-F5344CB8AC3E}">
        <p14:creationId xmlns:p14="http://schemas.microsoft.com/office/powerpoint/2010/main" val="2613799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3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B10EB8ADF05444D97A450853056C38D" ma:contentTypeVersion="9" ma:contentTypeDescription="Create a new document." ma:contentTypeScope="" ma:versionID="2e05ca81cf9b3382295d625db821f543">
  <xsd:schema xmlns:xsd="http://www.w3.org/2001/XMLSchema" xmlns:xs="http://www.w3.org/2001/XMLSchema" xmlns:p="http://schemas.microsoft.com/office/2006/metadata/properties" xmlns:ns2="e06dcef1-5e95-4853-987e-0e8912a57876" xmlns:ns3="dfff30b9-31c3-4243-8ff9-f2ae493d4a90" targetNamespace="http://schemas.microsoft.com/office/2006/metadata/properties" ma:root="true" ma:fieldsID="45c2779f42e022c8322cf435437a4ea6" ns2:_="" ns3:_="">
    <xsd:import namespace="e06dcef1-5e95-4853-987e-0e8912a57876"/>
    <xsd:import namespace="dfff30b9-31c3-4243-8ff9-f2ae493d4a9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6dcef1-5e95-4853-987e-0e8912a5787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d9a59e6a-29c3-4921-9c03-4d7ff3dd46b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ff30b9-31c3-4243-8ff9-f2ae493d4a90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cbfc078e-2711-43a8-85f0-a4170b6254ea}" ma:internalName="TaxCatchAll" ma:showField="CatchAllData" ma:web="dfff30b9-31c3-4243-8ff9-f2ae493d4a9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ff30b9-31c3-4243-8ff9-f2ae493d4a90" xsi:nil="true"/>
    <lcf76f155ced4ddcb4097134ff3c332f xmlns="e06dcef1-5e95-4853-987e-0e8912a5787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56CB097B-1211-47B2-A571-DDC91806536A}"/>
</file>

<file path=customXml/itemProps2.xml><?xml version="1.0" encoding="utf-8"?>
<ds:datastoreItem xmlns:ds="http://schemas.openxmlformats.org/officeDocument/2006/customXml" ds:itemID="{3B9BC878-1AAE-4B15-A989-BBBA88B20805}"/>
</file>

<file path=customXml/itemProps3.xml><?xml version="1.0" encoding="utf-8"?>
<ds:datastoreItem xmlns:ds="http://schemas.openxmlformats.org/officeDocument/2006/customXml" ds:itemID="{CDBF0F12-F20D-4BF0-AA9F-D1C74B45C68C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478</TotalTime>
  <Words>690</Words>
  <Application>Microsoft Office PowerPoint</Application>
  <PresentationFormat>Widescreen</PresentationFormat>
  <Paragraphs>70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10</vt:i4>
      </vt:variant>
    </vt:vector>
  </HeadingPairs>
  <TitlesOfParts>
    <vt:vector size="24" baseType="lpstr">
      <vt:lpstr>Arial</vt:lpstr>
      <vt:lpstr>Calibri</vt:lpstr>
      <vt:lpstr>Calibri Light</vt:lpstr>
      <vt:lpstr>Helvetica Neue Fin</vt:lpstr>
      <vt:lpstr>Helvetica Neue Moyen</vt:lpstr>
      <vt:lpstr>Helvetica Neue Normal</vt:lpstr>
      <vt:lpstr>Segoe UI</vt:lpstr>
      <vt:lpstr>Times New Roman</vt:lpstr>
      <vt:lpstr>Times New RomanT</vt:lpstr>
      <vt:lpstr>Tw Cen MT</vt:lpstr>
      <vt:lpstr>Office Theme</vt:lpstr>
      <vt:lpstr>1_Office Theme</vt:lpstr>
      <vt:lpstr>office theme</vt:lpstr>
      <vt:lpstr>2_Office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External Research via The MIC Blog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cforlani</dc:creator>
  <cp:lastModifiedBy>Cassandra Forlani</cp:lastModifiedBy>
  <cp:revision>17</cp:revision>
  <dcterms:created xsi:type="dcterms:W3CDTF">2022-10-15T16:38:04Z</dcterms:created>
  <dcterms:modified xsi:type="dcterms:W3CDTF">2022-12-07T17:27:18Z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0x010100EB10EB8ADF05444D97A450853056C38D</vt:lpwstr>
  </property>
</Properties>
</file>